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17"/>
  </p:notesMasterIdLst>
  <p:sldIdLst>
    <p:sldId id="293" r:id="rId5"/>
    <p:sldId id="296" r:id="rId6"/>
    <p:sldId id="298" r:id="rId7"/>
    <p:sldId id="297" r:id="rId8"/>
    <p:sldId id="299" r:id="rId9"/>
    <p:sldId id="307" r:id="rId10"/>
    <p:sldId id="301" r:id="rId11"/>
    <p:sldId id="302" r:id="rId12"/>
    <p:sldId id="303" r:id="rId13"/>
    <p:sldId id="304" r:id="rId14"/>
    <p:sldId id="305" r:id="rId15"/>
    <p:sldId id="30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72B15E0-8F99-4F14-A9D3-E228E2F0FCAC}" v="92" dt="2021-09-17T13:35:03.051"/>
    <p1510:client id="{BB93FD4E-D409-4B0A-9DA8-7DC862F05AE2}" v="6" dt="2021-09-17T19:57:07.6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7432" autoAdjust="0"/>
  </p:normalViewPr>
  <p:slideViewPr>
    <p:cSldViewPr snapToGrid="0">
      <p:cViewPr varScale="1">
        <p:scale>
          <a:sx n="72" d="100"/>
          <a:sy n="72" d="100"/>
        </p:scale>
        <p:origin x="79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tthew Wilcut" userId="a03667fd-790b-464f-9820-47d837b0361e" providerId="ADAL" clId="{772B15E0-8F99-4F14-A9D3-E228E2F0FCAC}"/>
    <pc:docChg chg="undo redo custSel addSld delSld modSld sldOrd">
      <pc:chgData name="Matthew Wilcut" userId="a03667fd-790b-464f-9820-47d837b0361e" providerId="ADAL" clId="{772B15E0-8F99-4F14-A9D3-E228E2F0FCAC}" dt="2021-09-17T14:18:05.143" v="3521" actId="1076"/>
      <pc:docMkLst>
        <pc:docMk/>
      </pc:docMkLst>
      <pc:sldChg chg="addSp delSp modSp mod setClrOvrMap modNotesTx">
        <pc:chgData name="Matthew Wilcut" userId="a03667fd-790b-464f-9820-47d837b0361e" providerId="ADAL" clId="{772B15E0-8F99-4F14-A9D3-E228E2F0FCAC}" dt="2021-09-13T12:40:21.903" v="215" actId="26606"/>
        <pc:sldMkLst>
          <pc:docMk/>
          <pc:sldMk cId="4269681522" sldId="293"/>
        </pc:sldMkLst>
        <pc:spChg chg="mod">
          <ac:chgData name="Matthew Wilcut" userId="a03667fd-790b-464f-9820-47d837b0361e" providerId="ADAL" clId="{772B15E0-8F99-4F14-A9D3-E228E2F0FCAC}" dt="2021-09-13T12:40:21.903" v="215" actId="26606"/>
          <ac:spMkLst>
            <pc:docMk/>
            <pc:sldMk cId="4269681522" sldId="293"/>
            <ac:spMk id="2" creationId="{18C3B467-088C-4F3D-A9A7-105C4E1E20CD}"/>
          </ac:spMkLst>
        </pc:spChg>
        <pc:spChg chg="mod">
          <ac:chgData name="Matthew Wilcut" userId="a03667fd-790b-464f-9820-47d837b0361e" providerId="ADAL" clId="{772B15E0-8F99-4F14-A9D3-E228E2F0FCAC}" dt="2021-09-13T12:40:21.903" v="215" actId="26606"/>
          <ac:spMkLst>
            <pc:docMk/>
            <pc:sldMk cId="4269681522" sldId="293"/>
            <ac:spMk id="3" creationId="{C8722DDC-8EEE-4A06-8DFE-B44871EAA2CF}"/>
          </ac:spMkLst>
        </pc:spChg>
        <pc:spChg chg="add del">
          <ac:chgData name="Matthew Wilcut" userId="a03667fd-790b-464f-9820-47d837b0361e" providerId="ADAL" clId="{772B15E0-8F99-4F14-A9D3-E228E2F0FCAC}" dt="2021-09-13T12:40:21.903" v="215" actId="26606"/>
          <ac:spMkLst>
            <pc:docMk/>
            <pc:sldMk cId="4269681522" sldId="293"/>
            <ac:spMk id="89" creationId="{2644B391-9BFE-445C-A9EC-F544BB85FBC7}"/>
          </ac:spMkLst>
        </pc:spChg>
        <pc:spChg chg="add del">
          <ac:chgData name="Matthew Wilcut" userId="a03667fd-790b-464f-9820-47d837b0361e" providerId="ADAL" clId="{772B15E0-8F99-4F14-A9D3-E228E2F0FCAC}" dt="2021-09-13T12:40:21.903" v="215" actId="26606"/>
          <ac:spMkLst>
            <pc:docMk/>
            <pc:sldMk cId="4269681522" sldId="293"/>
            <ac:spMk id="91" creationId="{80F26E69-87D9-4655-AE7B-280A87AA3CAD}"/>
          </ac:spMkLst>
        </pc:spChg>
        <pc:spChg chg="add del">
          <ac:chgData name="Matthew Wilcut" userId="a03667fd-790b-464f-9820-47d837b0361e" providerId="ADAL" clId="{772B15E0-8F99-4F14-A9D3-E228E2F0FCAC}" dt="2021-09-13T12:40:11.475" v="208" actId="26606"/>
          <ac:spMkLst>
            <pc:docMk/>
            <pc:sldMk cId="4269681522" sldId="293"/>
            <ac:spMk id="96" creationId="{6F40FBDA-CEB1-40F0-9AB9-BD9C402D70FE}"/>
          </ac:spMkLst>
        </pc:spChg>
        <pc:spChg chg="add del">
          <ac:chgData name="Matthew Wilcut" userId="a03667fd-790b-464f-9820-47d837b0361e" providerId="ADAL" clId="{772B15E0-8F99-4F14-A9D3-E228E2F0FCAC}" dt="2021-09-13T12:40:11.475" v="208" actId="26606"/>
          <ac:spMkLst>
            <pc:docMk/>
            <pc:sldMk cId="4269681522" sldId="293"/>
            <ac:spMk id="98" creationId="{0344D4FE-ABEF-4230-9E4E-AD5782FC78AC}"/>
          </ac:spMkLst>
        </pc:spChg>
        <pc:spChg chg="add del">
          <ac:chgData name="Matthew Wilcut" userId="a03667fd-790b-464f-9820-47d837b0361e" providerId="ADAL" clId="{772B15E0-8F99-4F14-A9D3-E228E2F0FCAC}" dt="2021-09-13T12:40:11.475" v="208" actId="26606"/>
          <ac:spMkLst>
            <pc:docMk/>
            <pc:sldMk cId="4269681522" sldId="293"/>
            <ac:spMk id="100" creationId="{9325F979-D3F9-4926-81B7-7ACCB31A501B}"/>
          </ac:spMkLst>
        </pc:spChg>
        <pc:spChg chg="add del">
          <ac:chgData name="Matthew Wilcut" userId="a03667fd-790b-464f-9820-47d837b0361e" providerId="ADAL" clId="{772B15E0-8F99-4F14-A9D3-E228E2F0FCAC}" dt="2021-09-13T12:40:12.699" v="210" actId="26606"/>
          <ac:spMkLst>
            <pc:docMk/>
            <pc:sldMk cId="4269681522" sldId="293"/>
            <ac:spMk id="102" creationId="{87FD26E4-041F-4EF2-B92D-6034C0F85CCF}"/>
          </ac:spMkLst>
        </pc:spChg>
        <pc:spChg chg="add del">
          <ac:chgData name="Matthew Wilcut" userId="a03667fd-790b-464f-9820-47d837b0361e" providerId="ADAL" clId="{772B15E0-8F99-4F14-A9D3-E228E2F0FCAC}" dt="2021-09-13T12:40:19.814" v="212" actId="26606"/>
          <ac:spMkLst>
            <pc:docMk/>
            <pc:sldMk cId="4269681522" sldId="293"/>
            <ac:spMk id="104" creationId="{6F40FBDA-CEB1-40F0-9AB9-BD9C402D70FE}"/>
          </ac:spMkLst>
        </pc:spChg>
        <pc:spChg chg="add del">
          <ac:chgData name="Matthew Wilcut" userId="a03667fd-790b-464f-9820-47d837b0361e" providerId="ADAL" clId="{772B15E0-8F99-4F14-A9D3-E228E2F0FCAC}" dt="2021-09-13T12:40:19.814" v="212" actId="26606"/>
          <ac:spMkLst>
            <pc:docMk/>
            <pc:sldMk cId="4269681522" sldId="293"/>
            <ac:spMk id="105" creationId="{0344D4FE-ABEF-4230-9E4E-AD5782FC78AC}"/>
          </ac:spMkLst>
        </pc:spChg>
        <pc:spChg chg="add del">
          <ac:chgData name="Matthew Wilcut" userId="a03667fd-790b-464f-9820-47d837b0361e" providerId="ADAL" clId="{772B15E0-8F99-4F14-A9D3-E228E2F0FCAC}" dt="2021-09-13T12:40:19.814" v="212" actId="26606"/>
          <ac:spMkLst>
            <pc:docMk/>
            <pc:sldMk cId="4269681522" sldId="293"/>
            <ac:spMk id="106" creationId="{9325F979-D3F9-4926-81B7-7ACCB31A501B}"/>
          </ac:spMkLst>
        </pc:spChg>
        <pc:spChg chg="add del">
          <ac:chgData name="Matthew Wilcut" userId="a03667fd-790b-464f-9820-47d837b0361e" providerId="ADAL" clId="{772B15E0-8F99-4F14-A9D3-E228E2F0FCAC}" dt="2021-09-13T12:40:21.736" v="214" actId="26606"/>
          <ac:spMkLst>
            <pc:docMk/>
            <pc:sldMk cId="4269681522" sldId="293"/>
            <ac:spMk id="108" creationId="{BF9FFE17-DE95-4821-ACC1-B90C95449294}"/>
          </ac:spMkLst>
        </pc:spChg>
        <pc:spChg chg="add del">
          <ac:chgData name="Matthew Wilcut" userId="a03667fd-790b-464f-9820-47d837b0361e" providerId="ADAL" clId="{772B15E0-8F99-4F14-A9D3-E228E2F0FCAC}" dt="2021-09-13T12:40:21.736" v="214" actId="26606"/>
          <ac:spMkLst>
            <pc:docMk/>
            <pc:sldMk cId="4269681522" sldId="293"/>
            <ac:spMk id="109" creationId="{03CF76AF-FF72-4430-A772-05840329020B}"/>
          </ac:spMkLst>
        </pc:spChg>
        <pc:spChg chg="add del">
          <ac:chgData name="Matthew Wilcut" userId="a03667fd-790b-464f-9820-47d837b0361e" providerId="ADAL" clId="{772B15E0-8F99-4F14-A9D3-E228E2F0FCAC}" dt="2021-09-13T12:40:21.736" v="214" actId="26606"/>
          <ac:spMkLst>
            <pc:docMk/>
            <pc:sldMk cId="4269681522" sldId="293"/>
            <ac:spMk id="110" creationId="{0B1C8180-2FDD-4202-8C45-4057CB1AB26F}"/>
          </ac:spMkLst>
        </pc:spChg>
        <pc:spChg chg="add">
          <ac:chgData name="Matthew Wilcut" userId="a03667fd-790b-464f-9820-47d837b0361e" providerId="ADAL" clId="{772B15E0-8F99-4F14-A9D3-E228E2F0FCAC}" dt="2021-09-13T12:40:21.903" v="215" actId="26606"/>
          <ac:spMkLst>
            <pc:docMk/>
            <pc:sldMk cId="4269681522" sldId="293"/>
            <ac:spMk id="115" creationId="{6F40FBDA-CEB1-40F0-9AB9-BD9C402D70FE}"/>
          </ac:spMkLst>
        </pc:spChg>
        <pc:spChg chg="add">
          <ac:chgData name="Matthew Wilcut" userId="a03667fd-790b-464f-9820-47d837b0361e" providerId="ADAL" clId="{772B15E0-8F99-4F14-A9D3-E228E2F0FCAC}" dt="2021-09-13T12:40:21.903" v="215" actId="26606"/>
          <ac:spMkLst>
            <pc:docMk/>
            <pc:sldMk cId="4269681522" sldId="293"/>
            <ac:spMk id="116" creationId="{0344D4FE-ABEF-4230-9E4E-AD5782FC78AC}"/>
          </ac:spMkLst>
        </pc:spChg>
        <pc:spChg chg="add">
          <ac:chgData name="Matthew Wilcut" userId="a03667fd-790b-464f-9820-47d837b0361e" providerId="ADAL" clId="{772B15E0-8F99-4F14-A9D3-E228E2F0FCAC}" dt="2021-09-13T12:40:21.903" v="215" actId="26606"/>
          <ac:spMkLst>
            <pc:docMk/>
            <pc:sldMk cId="4269681522" sldId="293"/>
            <ac:spMk id="117" creationId="{9325F979-D3F9-4926-81B7-7ACCB31A501B}"/>
          </ac:spMkLst>
        </pc:spChg>
        <pc:picChg chg="mod">
          <ac:chgData name="Matthew Wilcut" userId="a03667fd-790b-464f-9820-47d837b0361e" providerId="ADAL" clId="{772B15E0-8F99-4F14-A9D3-E228E2F0FCAC}" dt="2021-09-13T12:40:21.903" v="215" actId="26606"/>
          <ac:picMkLst>
            <pc:docMk/>
            <pc:sldMk cId="4269681522" sldId="293"/>
            <ac:picMk id="6" creationId="{D9F73848-91FE-4D29-B0DC-BFC408416682}"/>
          </ac:picMkLst>
        </pc:picChg>
        <pc:cxnChg chg="add del">
          <ac:chgData name="Matthew Wilcut" userId="a03667fd-790b-464f-9820-47d837b0361e" providerId="ADAL" clId="{772B15E0-8F99-4F14-A9D3-E228E2F0FCAC}" dt="2021-09-13T12:40:21.736" v="214" actId="26606"/>
          <ac:cxnSpMkLst>
            <pc:docMk/>
            <pc:sldMk cId="4269681522" sldId="293"/>
            <ac:cxnSpMk id="111" creationId="{D6E86CC6-13EA-4A88-86AD-CF27BF52CC95}"/>
          </ac:cxnSpMkLst>
        </pc:cxnChg>
        <pc:cxnChg chg="add del">
          <ac:chgData name="Matthew Wilcut" userId="a03667fd-790b-464f-9820-47d837b0361e" providerId="ADAL" clId="{772B15E0-8F99-4F14-A9D3-E228E2F0FCAC}" dt="2021-09-13T12:40:21.736" v="214" actId="26606"/>
          <ac:cxnSpMkLst>
            <pc:docMk/>
            <pc:sldMk cId="4269681522" sldId="293"/>
            <ac:cxnSpMk id="112" creationId="{3F80B441-4F7D-4B40-8A13-FED03A1F3A16}"/>
          </ac:cxnSpMkLst>
        </pc:cxnChg>
        <pc:cxnChg chg="add del">
          <ac:chgData name="Matthew Wilcut" userId="a03667fd-790b-464f-9820-47d837b0361e" providerId="ADAL" clId="{772B15E0-8F99-4F14-A9D3-E228E2F0FCAC}" dt="2021-09-13T12:40:21.736" v="214" actId="26606"/>
          <ac:cxnSpMkLst>
            <pc:docMk/>
            <pc:sldMk cId="4269681522" sldId="293"/>
            <ac:cxnSpMk id="113" creationId="{70C7FD1A-44B1-4E4C-B0C9-A8103DCCDCC2}"/>
          </ac:cxnSpMkLst>
        </pc:cxnChg>
      </pc:sldChg>
      <pc:sldChg chg="del">
        <pc:chgData name="Matthew Wilcut" userId="a03667fd-790b-464f-9820-47d837b0361e" providerId="ADAL" clId="{772B15E0-8F99-4F14-A9D3-E228E2F0FCAC}" dt="2021-09-13T18:11:06.363" v="1831" actId="47"/>
        <pc:sldMkLst>
          <pc:docMk/>
          <pc:sldMk cId="2049548788" sldId="295"/>
        </pc:sldMkLst>
      </pc:sldChg>
      <pc:sldChg chg="addSp delSp modSp new mod ord setBg setClrOvrMap modNotesTx">
        <pc:chgData name="Matthew Wilcut" userId="a03667fd-790b-464f-9820-47d837b0361e" providerId="ADAL" clId="{772B15E0-8F99-4F14-A9D3-E228E2F0FCAC}" dt="2021-09-13T12:53:48.711" v="512" actId="26606"/>
        <pc:sldMkLst>
          <pc:docMk/>
          <pc:sldMk cId="3682131013" sldId="296"/>
        </pc:sldMkLst>
        <pc:spChg chg="mod">
          <ac:chgData name="Matthew Wilcut" userId="a03667fd-790b-464f-9820-47d837b0361e" providerId="ADAL" clId="{772B15E0-8F99-4F14-A9D3-E228E2F0FCAC}" dt="2021-09-13T12:53:48.711" v="512" actId="26606"/>
          <ac:spMkLst>
            <pc:docMk/>
            <pc:sldMk cId="3682131013" sldId="296"/>
            <ac:spMk id="2" creationId="{DB9D07B1-4A24-490F-8874-DE004F6512B7}"/>
          </ac:spMkLst>
        </pc:spChg>
        <pc:spChg chg="del mod">
          <ac:chgData name="Matthew Wilcut" userId="a03667fd-790b-464f-9820-47d837b0361e" providerId="ADAL" clId="{772B15E0-8F99-4F14-A9D3-E228E2F0FCAC}" dt="2021-09-13T12:48:57.059" v="434" actId="478"/>
          <ac:spMkLst>
            <pc:docMk/>
            <pc:sldMk cId="3682131013" sldId="296"/>
            <ac:spMk id="3" creationId="{E6FEAC0F-F2CE-4C53-82F6-933697C15679}"/>
          </ac:spMkLst>
        </pc:spChg>
        <pc:spChg chg="add">
          <ac:chgData name="Matthew Wilcut" userId="a03667fd-790b-464f-9820-47d837b0361e" providerId="ADAL" clId="{772B15E0-8F99-4F14-A9D3-E228E2F0FCAC}" dt="2021-09-13T12:53:48.711" v="512" actId="26606"/>
          <ac:spMkLst>
            <pc:docMk/>
            <pc:sldMk cId="3682131013" sldId="296"/>
            <ac:spMk id="10" creationId="{904DB13E-F722-4ED6-BB00-556651E95281}"/>
          </ac:spMkLst>
        </pc:spChg>
        <pc:spChg chg="add">
          <ac:chgData name="Matthew Wilcut" userId="a03667fd-790b-464f-9820-47d837b0361e" providerId="ADAL" clId="{772B15E0-8F99-4F14-A9D3-E228E2F0FCAC}" dt="2021-09-13T12:53:48.711" v="512" actId="26606"/>
          <ac:spMkLst>
            <pc:docMk/>
            <pc:sldMk cId="3682131013" sldId="296"/>
            <ac:spMk id="12" creationId="{1E8D93C5-28EB-42D0-86CE-D804955653CC}"/>
          </ac:spMkLst>
        </pc:spChg>
        <pc:spChg chg="add">
          <ac:chgData name="Matthew Wilcut" userId="a03667fd-790b-464f-9820-47d837b0361e" providerId="ADAL" clId="{772B15E0-8F99-4F14-A9D3-E228E2F0FCAC}" dt="2021-09-13T12:53:48.711" v="512" actId="26606"/>
          <ac:spMkLst>
            <pc:docMk/>
            <pc:sldMk cId="3682131013" sldId="296"/>
            <ac:spMk id="14" creationId="{AB1B1E7D-F76D-4744-AF85-239E6998A4C5}"/>
          </ac:spMkLst>
        </pc:spChg>
        <pc:spChg chg="add">
          <ac:chgData name="Matthew Wilcut" userId="a03667fd-790b-464f-9820-47d837b0361e" providerId="ADAL" clId="{772B15E0-8F99-4F14-A9D3-E228E2F0FCAC}" dt="2021-09-13T12:53:48.711" v="512" actId="26606"/>
          <ac:spMkLst>
            <pc:docMk/>
            <pc:sldMk cId="3682131013" sldId="296"/>
            <ac:spMk id="16" creationId="{3BB65211-00DB-45B6-A223-033B2D19CBE8}"/>
          </ac:spMkLst>
        </pc:spChg>
        <pc:spChg chg="add">
          <ac:chgData name="Matthew Wilcut" userId="a03667fd-790b-464f-9820-47d837b0361e" providerId="ADAL" clId="{772B15E0-8F99-4F14-A9D3-E228E2F0FCAC}" dt="2021-09-13T12:53:48.711" v="512" actId="26606"/>
          <ac:spMkLst>
            <pc:docMk/>
            <pc:sldMk cId="3682131013" sldId="296"/>
            <ac:spMk id="23" creationId="{BEBBBF70-6ABC-46E8-A293-73A60B8E2EA4}"/>
          </ac:spMkLst>
        </pc:spChg>
        <pc:spChg chg="add">
          <ac:chgData name="Matthew Wilcut" userId="a03667fd-790b-464f-9820-47d837b0361e" providerId="ADAL" clId="{772B15E0-8F99-4F14-A9D3-E228E2F0FCAC}" dt="2021-09-13T12:53:48.711" v="512" actId="26606"/>
          <ac:spMkLst>
            <pc:docMk/>
            <pc:sldMk cId="3682131013" sldId="296"/>
            <ac:spMk id="25" creationId="{05388887-43DC-4FAF-9400-7925701AFEE6}"/>
          </ac:spMkLst>
        </pc:spChg>
        <pc:spChg chg="add">
          <ac:chgData name="Matthew Wilcut" userId="a03667fd-790b-464f-9820-47d837b0361e" providerId="ADAL" clId="{772B15E0-8F99-4F14-A9D3-E228E2F0FCAC}" dt="2021-09-13T12:53:48.711" v="512" actId="26606"/>
          <ac:spMkLst>
            <pc:docMk/>
            <pc:sldMk cId="3682131013" sldId="296"/>
            <ac:spMk id="27" creationId="{2F2FD4B7-706B-4F5C-A0C7-7D69677C7BFC}"/>
          </ac:spMkLst>
        </pc:spChg>
        <pc:grpChg chg="add">
          <ac:chgData name="Matthew Wilcut" userId="a03667fd-790b-464f-9820-47d837b0361e" providerId="ADAL" clId="{772B15E0-8F99-4F14-A9D3-E228E2F0FCAC}" dt="2021-09-13T12:53:48.711" v="512" actId="26606"/>
          <ac:grpSpMkLst>
            <pc:docMk/>
            <pc:sldMk cId="3682131013" sldId="296"/>
            <ac:grpSpMk id="18" creationId="{E26428D7-C6F3-473D-A360-A3F5C3E8728C}"/>
          </ac:grpSpMkLst>
        </pc:grpChg>
        <pc:picChg chg="add mod">
          <ac:chgData name="Matthew Wilcut" userId="a03667fd-790b-464f-9820-47d837b0361e" providerId="ADAL" clId="{772B15E0-8F99-4F14-A9D3-E228E2F0FCAC}" dt="2021-09-13T12:53:48.711" v="512" actId="26606"/>
          <ac:picMkLst>
            <pc:docMk/>
            <pc:sldMk cId="3682131013" sldId="296"/>
            <ac:picMk id="5" creationId="{8B7DD3A2-298D-4ACD-A2C3-6358E1ECA85E}"/>
          </ac:picMkLst>
        </pc:picChg>
        <pc:cxnChg chg="add">
          <ac:chgData name="Matthew Wilcut" userId="a03667fd-790b-464f-9820-47d837b0361e" providerId="ADAL" clId="{772B15E0-8F99-4F14-A9D3-E228E2F0FCAC}" dt="2021-09-13T12:53:48.711" v="512" actId="26606"/>
          <ac:cxnSpMkLst>
            <pc:docMk/>
            <pc:sldMk cId="3682131013" sldId="296"/>
            <ac:cxnSpMk id="29" creationId="{26E6DC6E-1FA3-4048-B867-BDB51763F365}"/>
          </ac:cxnSpMkLst>
        </pc:cxnChg>
        <pc:cxnChg chg="add">
          <ac:chgData name="Matthew Wilcut" userId="a03667fd-790b-464f-9820-47d837b0361e" providerId="ADAL" clId="{772B15E0-8F99-4F14-A9D3-E228E2F0FCAC}" dt="2021-09-13T12:53:48.711" v="512" actId="26606"/>
          <ac:cxnSpMkLst>
            <pc:docMk/>
            <pc:sldMk cId="3682131013" sldId="296"/>
            <ac:cxnSpMk id="31" creationId="{6E066135-B6C1-4001-B7CC-53A443DF250C}"/>
          </ac:cxnSpMkLst>
        </pc:cxnChg>
        <pc:cxnChg chg="add">
          <ac:chgData name="Matthew Wilcut" userId="a03667fd-790b-464f-9820-47d837b0361e" providerId="ADAL" clId="{772B15E0-8F99-4F14-A9D3-E228E2F0FCAC}" dt="2021-09-13T12:53:48.711" v="512" actId="26606"/>
          <ac:cxnSpMkLst>
            <pc:docMk/>
            <pc:sldMk cId="3682131013" sldId="296"/>
            <ac:cxnSpMk id="33" creationId="{33AD82B4-5F4B-4968-B15E-29DCF8592D58}"/>
          </ac:cxnSpMkLst>
        </pc:cxnChg>
      </pc:sldChg>
      <pc:sldChg chg="addSp delSp modSp add mod ord setBg addAnim delAnim setClrOvrMap modNotesTx">
        <pc:chgData name="Matthew Wilcut" userId="a03667fd-790b-464f-9820-47d837b0361e" providerId="ADAL" clId="{772B15E0-8F99-4F14-A9D3-E228E2F0FCAC}" dt="2021-09-13T13:06:21.117" v="557" actId="14100"/>
        <pc:sldMkLst>
          <pc:docMk/>
          <pc:sldMk cId="3563882104" sldId="297"/>
        </pc:sldMkLst>
        <pc:spChg chg="mod ord">
          <ac:chgData name="Matthew Wilcut" userId="a03667fd-790b-464f-9820-47d837b0361e" providerId="ADAL" clId="{772B15E0-8F99-4F14-A9D3-E228E2F0FCAC}" dt="2021-09-13T13:06:13.078" v="554" actId="26606"/>
          <ac:spMkLst>
            <pc:docMk/>
            <pc:sldMk cId="3563882104" sldId="297"/>
            <ac:spMk id="2" creationId="{DB9D07B1-4A24-490F-8874-DE004F6512B7}"/>
          </ac:spMkLst>
        </pc:spChg>
        <pc:spChg chg="del mod">
          <ac:chgData name="Matthew Wilcut" userId="a03667fd-790b-464f-9820-47d837b0361e" providerId="ADAL" clId="{772B15E0-8F99-4F14-A9D3-E228E2F0FCAC}" dt="2021-09-13T12:47:35.425" v="403" actId="478"/>
          <ac:spMkLst>
            <pc:docMk/>
            <pc:sldMk cId="3563882104" sldId="297"/>
            <ac:spMk id="3" creationId="{E6FEAC0F-F2CE-4C53-82F6-933697C15679}"/>
          </ac:spMkLst>
        </pc:spChg>
        <pc:spChg chg="add del">
          <ac:chgData name="Matthew Wilcut" userId="a03667fd-790b-464f-9820-47d837b0361e" providerId="ADAL" clId="{772B15E0-8F99-4F14-A9D3-E228E2F0FCAC}" dt="2021-09-13T12:41:47.788" v="280" actId="26606"/>
          <ac:spMkLst>
            <pc:docMk/>
            <pc:sldMk cId="3563882104" sldId="297"/>
            <ac:spMk id="10" creationId="{282E2A95-1A08-4118-83C6-B1CA5648E075}"/>
          </ac:spMkLst>
        </pc:spChg>
        <pc:spChg chg="add del">
          <ac:chgData name="Matthew Wilcut" userId="a03667fd-790b-464f-9820-47d837b0361e" providerId="ADAL" clId="{772B15E0-8F99-4F14-A9D3-E228E2F0FCAC}" dt="2021-09-13T12:41:47.788" v="280" actId="26606"/>
          <ac:spMkLst>
            <pc:docMk/>
            <pc:sldMk cId="3563882104" sldId="297"/>
            <ac:spMk id="12" creationId="{2FFEFC7E-85EE-4AC9-A351-FBEB13A1D622}"/>
          </ac:spMkLst>
        </pc:spChg>
        <pc:spChg chg="add del">
          <ac:chgData name="Matthew Wilcut" userId="a03667fd-790b-464f-9820-47d837b0361e" providerId="ADAL" clId="{772B15E0-8F99-4F14-A9D3-E228E2F0FCAC}" dt="2021-09-13T12:41:47.788" v="280" actId="26606"/>
          <ac:spMkLst>
            <pc:docMk/>
            <pc:sldMk cId="3563882104" sldId="297"/>
            <ac:spMk id="14" creationId="{CB2511BB-FC4C-45F3-94EB-661D6806C942}"/>
          </ac:spMkLst>
        </pc:spChg>
        <pc:spChg chg="add del">
          <ac:chgData name="Matthew Wilcut" userId="a03667fd-790b-464f-9820-47d837b0361e" providerId="ADAL" clId="{772B15E0-8F99-4F14-A9D3-E228E2F0FCAC}" dt="2021-09-13T12:41:47.788" v="280" actId="26606"/>
          <ac:spMkLst>
            <pc:docMk/>
            <pc:sldMk cId="3563882104" sldId="297"/>
            <ac:spMk id="16" creationId="{68DC0EC7-60EA-4BD3-BC04-D547DE1B2891}"/>
          </ac:spMkLst>
        </pc:spChg>
        <pc:spChg chg="add del">
          <ac:chgData name="Matthew Wilcut" userId="a03667fd-790b-464f-9820-47d837b0361e" providerId="ADAL" clId="{772B15E0-8F99-4F14-A9D3-E228E2F0FCAC}" dt="2021-09-13T12:43:07.348" v="326" actId="26606"/>
          <ac:spMkLst>
            <pc:docMk/>
            <pc:sldMk cId="3563882104" sldId="297"/>
            <ac:spMk id="21" creationId="{282E2A95-1A08-4118-83C6-B1CA5648E075}"/>
          </ac:spMkLst>
        </pc:spChg>
        <pc:spChg chg="add del">
          <ac:chgData name="Matthew Wilcut" userId="a03667fd-790b-464f-9820-47d837b0361e" providerId="ADAL" clId="{772B15E0-8F99-4F14-A9D3-E228E2F0FCAC}" dt="2021-09-13T12:43:07.348" v="326" actId="26606"/>
          <ac:spMkLst>
            <pc:docMk/>
            <pc:sldMk cId="3563882104" sldId="297"/>
            <ac:spMk id="23" creationId="{2FFEFC7E-85EE-4AC9-A351-FBEB13A1D622}"/>
          </ac:spMkLst>
        </pc:spChg>
        <pc:spChg chg="add del">
          <ac:chgData name="Matthew Wilcut" userId="a03667fd-790b-464f-9820-47d837b0361e" providerId="ADAL" clId="{772B15E0-8F99-4F14-A9D3-E228E2F0FCAC}" dt="2021-09-13T12:43:07.348" v="326" actId="26606"/>
          <ac:spMkLst>
            <pc:docMk/>
            <pc:sldMk cId="3563882104" sldId="297"/>
            <ac:spMk id="25" creationId="{CB2511BB-FC4C-45F3-94EB-661D6806C942}"/>
          </ac:spMkLst>
        </pc:spChg>
        <pc:spChg chg="add del">
          <ac:chgData name="Matthew Wilcut" userId="a03667fd-790b-464f-9820-47d837b0361e" providerId="ADAL" clId="{772B15E0-8F99-4F14-A9D3-E228E2F0FCAC}" dt="2021-09-13T12:43:07.348" v="326" actId="26606"/>
          <ac:spMkLst>
            <pc:docMk/>
            <pc:sldMk cId="3563882104" sldId="297"/>
            <ac:spMk id="27" creationId="{68DC0EC7-60EA-4BD3-BC04-D547DE1B2891}"/>
          </ac:spMkLst>
        </pc:spChg>
        <pc:spChg chg="add del">
          <ac:chgData name="Matthew Wilcut" userId="a03667fd-790b-464f-9820-47d837b0361e" providerId="ADAL" clId="{772B15E0-8F99-4F14-A9D3-E228E2F0FCAC}" dt="2021-09-13T12:42:59.178" v="321" actId="26606"/>
          <ac:spMkLst>
            <pc:docMk/>
            <pc:sldMk cId="3563882104" sldId="297"/>
            <ac:spMk id="32" creationId="{282E2A95-1A08-4118-83C6-B1CA5648E075}"/>
          </ac:spMkLst>
        </pc:spChg>
        <pc:spChg chg="add del">
          <ac:chgData name="Matthew Wilcut" userId="a03667fd-790b-464f-9820-47d837b0361e" providerId="ADAL" clId="{772B15E0-8F99-4F14-A9D3-E228E2F0FCAC}" dt="2021-09-13T12:42:59.178" v="321" actId="26606"/>
          <ac:spMkLst>
            <pc:docMk/>
            <pc:sldMk cId="3563882104" sldId="297"/>
            <ac:spMk id="34" creationId="{2FFEFC7E-85EE-4AC9-A351-FBEB13A1D622}"/>
          </ac:spMkLst>
        </pc:spChg>
        <pc:spChg chg="add del">
          <ac:chgData name="Matthew Wilcut" userId="a03667fd-790b-464f-9820-47d837b0361e" providerId="ADAL" clId="{772B15E0-8F99-4F14-A9D3-E228E2F0FCAC}" dt="2021-09-13T12:42:59.178" v="321" actId="26606"/>
          <ac:spMkLst>
            <pc:docMk/>
            <pc:sldMk cId="3563882104" sldId="297"/>
            <ac:spMk id="36" creationId="{CB2511BB-FC4C-45F3-94EB-661D6806C942}"/>
          </ac:spMkLst>
        </pc:spChg>
        <pc:spChg chg="add del">
          <ac:chgData name="Matthew Wilcut" userId="a03667fd-790b-464f-9820-47d837b0361e" providerId="ADAL" clId="{772B15E0-8F99-4F14-A9D3-E228E2F0FCAC}" dt="2021-09-13T12:42:59.178" v="321" actId="26606"/>
          <ac:spMkLst>
            <pc:docMk/>
            <pc:sldMk cId="3563882104" sldId="297"/>
            <ac:spMk id="38" creationId="{68DC0EC7-60EA-4BD3-BC04-D547DE1B2891}"/>
          </ac:spMkLst>
        </pc:spChg>
        <pc:spChg chg="add del">
          <ac:chgData name="Matthew Wilcut" userId="a03667fd-790b-464f-9820-47d837b0361e" providerId="ADAL" clId="{772B15E0-8F99-4F14-A9D3-E228E2F0FCAC}" dt="2021-09-13T12:43:03.453" v="323" actId="26606"/>
          <ac:spMkLst>
            <pc:docMk/>
            <pc:sldMk cId="3563882104" sldId="297"/>
            <ac:spMk id="44" creationId="{904DB13E-F722-4ED6-BB00-556651E95281}"/>
          </ac:spMkLst>
        </pc:spChg>
        <pc:spChg chg="add del">
          <ac:chgData name="Matthew Wilcut" userId="a03667fd-790b-464f-9820-47d837b0361e" providerId="ADAL" clId="{772B15E0-8F99-4F14-A9D3-E228E2F0FCAC}" dt="2021-09-13T12:43:03.453" v="323" actId="26606"/>
          <ac:spMkLst>
            <pc:docMk/>
            <pc:sldMk cId="3563882104" sldId="297"/>
            <ac:spMk id="45" creationId="{9891C27D-8C9D-415C-A639-23D76B7B1C1D}"/>
          </ac:spMkLst>
        </pc:spChg>
        <pc:spChg chg="add del">
          <ac:chgData name="Matthew Wilcut" userId="a03667fd-790b-464f-9820-47d837b0361e" providerId="ADAL" clId="{772B15E0-8F99-4F14-A9D3-E228E2F0FCAC}" dt="2021-09-13T12:43:03.453" v="323" actId="26606"/>
          <ac:spMkLst>
            <pc:docMk/>
            <pc:sldMk cId="3563882104" sldId="297"/>
            <ac:spMk id="46" creationId="{1E8D93C5-28EB-42D0-86CE-D804955653CC}"/>
          </ac:spMkLst>
        </pc:spChg>
        <pc:spChg chg="add del">
          <ac:chgData name="Matthew Wilcut" userId="a03667fd-790b-464f-9820-47d837b0361e" providerId="ADAL" clId="{772B15E0-8F99-4F14-A9D3-E228E2F0FCAC}" dt="2021-09-13T12:43:03.453" v="323" actId="26606"/>
          <ac:spMkLst>
            <pc:docMk/>
            <pc:sldMk cId="3563882104" sldId="297"/>
            <ac:spMk id="47" creationId="{E8F4C0D6-B7E0-42D0-A57F-6781017A2164}"/>
          </ac:spMkLst>
        </pc:spChg>
        <pc:spChg chg="add del">
          <ac:chgData name="Matthew Wilcut" userId="a03667fd-790b-464f-9820-47d837b0361e" providerId="ADAL" clId="{772B15E0-8F99-4F14-A9D3-E228E2F0FCAC}" dt="2021-09-13T12:43:03.453" v="323" actId="26606"/>
          <ac:spMkLst>
            <pc:docMk/>
            <pc:sldMk cId="3563882104" sldId="297"/>
            <ac:spMk id="48" creationId="{AB1B1E7D-F76D-4744-AF85-239E6998A4C5}"/>
          </ac:spMkLst>
        </pc:spChg>
        <pc:spChg chg="add del">
          <ac:chgData name="Matthew Wilcut" userId="a03667fd-790b-464f-9820-47d837b0361e" providerId="ADAL" clId="{772B15E0-8F99-4F14-A9D3-E228E2F0FCAC}" dt="2021-09-13T12:43:03.453" v="323" actId="26606"/>
          <ac:spMkLst>
            <pc:docMk/>
            <pc:sldMk cId="3563882104" sldId="297"/>
            <ac:spMk id="49" creationId="{5B4D6D08-A7F1-4445-BA2E-E449562C04C1}"/>
          </ac:spMkLst>
        </pc:spChg>
        <pc:spChg chg="add del">
          <ac:chgData name="Matthew Wilcut" userId="a03667fd-790b-464f-9820-47d837b0361e" providerId="ADAL" clId="{772B15E0-8F99-4F14-A9D3-E228E2F0FCAC}" dt="2021-09-13T12:43:03.453" v="323" actId="26606"/>
          <ac:spMkLst>
            <pc:docMk/>
            <pc:sldMk cId="3563882104" sldId="297"/>
            <ac:spMk id="50" creationId="{3BB65211-00DB-45B6-A223-033B2D19CBE8}"/>
          </ac:spMkLst>
        </pc:spChg>
        <pc:spChg chg="add del">
          <ac:chgData name="Matthew Wilcut" userId="a03667fd-790b-464f-9820-47d837b0361e" providerId="ADAL" clId="{772B15E0-8F99-4F14-A9D3-E228E2F0FCAC}" dt="2021-09-13T12:43:03.453" v="323" actId="26606"/>
          <ac:spMkLst>
            <pc:docMk/>
            <pc:sldMk cId="3563882104" sldId="297"/>
            <ac:spMk id="51" creationId="{3A7C1A41-D915-4D26-8D5E-C01B27160A80}"/>
          </ac:spMkLst>
        </pc:spChg>
        <pc:spChg chg="add del">
          <ac:chgData name="Matthew Wilcut" userId="a03667fd-790b-464f-9820-47d837b0361e" providerId="ADAL" clId="{772B15E0-8F99-4F14-A9D3-E228E2F0FCAC}" dt="2021-09-13T12:43:03.453" v="323" actId="26606"/>
          <ac:spMkLst>
            <pc:docMk/>
            <pc:sldMk cId="3563882104" sldId="297"/>
            <ac:spMk id="53" creationId="{A50B663E-F671-4504-99A8-4559554692B0}"/>
          </ac:spMkLst>
        </pc:spChg>
        <pc:spChg chg="add del">
          <ac:chgData name="Matthew Wilcut" userId="a03667fd-790b-464f-9820-47d837b0361e" providerId="ADAL" clId="{772B15E0-8F99-4F14-A9D3-E228E2F0FCAC}" dt="2021-09-13T12:43:03.453" v="323" actId="26606"/>
          <ac:spMkLst>
            <pc:docMk/>
            <pc:sldMk cId="3563882104" sldId="297"/>
            <ac:spMk id="55" creationId="{2EF89585-ECD6-4B38-96B1-AD41A1BD4BE1}"/>
          </ac:spMkLst>
        </pc:spChg>
        <pc:spChg chg="add del">
          <ac:chgData name="Matthew Wilcut" userId="a03667fd-790b-464f-9820-47d837b0361e" providerId="ADAL" clId="{772B15E0-8F99-4F14-A9D3-E228E2F0FCAC}" dt="2021-09-13T12:43:03.453" v="323" actId="26606"/>
          <ac:spMkLst>
            <pc:docMk/>
            <pc:sldMk cId="3563882104" sldId="297"/>
            <ac:spMk id="63" creationId="{3F4C63FE-9526-4F8E-BCFD-954D2EF9475B}"/>
          </ac:spMkLst>
        </pc:spChg>
        <pc:spChg chg="add del">
          <ac:chgData name="Matthew Wilcut" userId="a03667fd-790b-464f-9820-47d837b0361e" providerId="ADAL" clId="{772B15E0-8F99-4F14-A9D3-E228E2F0FCAC}" dt="2021-09-13T12:43:07.338" v="325" actId="26606"/>
          <ac:spMkLst>
            <pc:docMk/>
            <pc:sldMk cId="3563882104" sldId="297"/>
            <ac:spMk id="65" creationId="{282E2A95-1A08-4118-83C6-B1CA5648E075}"/>
          </ac:spMkLst>
        </pc:spChg>
        <pc:spChg chg="add del">
          <ac:chgData name="Matthew Wilcut" userId="a03667fd-790b-464f-9820-47d837b0361e" providerId="ADAL" clId="{772B15E0-8F99-4F14-A9D3-E228E2F0FCAC}" dt="2021-09-13T12:43:07.338" v="325" actId="26606"/>
          <ac:spMkLst>
            <pc:docMk/>
            <pc:sldMk cId="3563882104" sldId="297"/>
            <ac:spMk id="66" creationId="{2FFEFC7E-85EE-4AC9-A351-FBEB13A1D622}"/>
          </ac:spMkLst>
        </pc:spChg>
        <pc:spChg chg="add del">
          <ac:chgData name="Matthew Wilcut" userId="a03667fd-790b-464f-9820-47d837b0361e" providerId="ADAL" clId="{772B15E0-8F99-4F14-A9D3-E228E2F0FCAC}" dt="2021-09-13T12:43:07.338" v="325" actId="26606"/>
          <ac:spMkLst>
            <pc:docMk/>
            <pc:sldMk cId="3563882104" sldId="297"/>
            <ac:spMk id="67" creationId="{CB2511BB-FC4C-45F3-94EB-661D6806C942}"/>
          </ac:spMkLst>
        </pc:spChg>
        <pc:spChg chg="add del">
          <ac:chgData name="Matthew Wilcut" userId="a03667fd-790b-464f-9820-47d837b0361e" providerId="ADAL" clId="{772B15E0-8F99-4F14-A9D3-E228E2F0FCAC}" dt="2021-09-13T12:43:07.338" v="325" actId="26606"/>
          <ac:spMkLst>
            <pc:docMk/>
            <pc:sldMk cId="3563882104" sldId="297"/>
            <ac:spMk id="68" creationId="{68DC0EC7-60EA-4BD3-BC04-D547DE1B2891}"/>
          </ac:spMkLst>
        </pc:spChg>
        <pc:spChg chg="add del">
          <ac:chgData name="Matthew Wilcut" userId="a03667fd-790b-464f-9820-47d837b0361e" providerId="ADAL" clId="{772B15E0-8F99-4F14-A9D3-E228E2F0FCAC}" dt="2021-09-13T12:48:42.312" v="433" actId="26606"/>
          <ac:spMkLst>
            <pc:docMk/>
            <pc:sldMk cId="3563882104" sldId="297"/>
            <ac:spMk id="70" creationId="{904DB13E-F722-4ED6-BB00-556651E95281}"/>
          </ac:spMkLst>
        </pc:spChg>
        <pc:spChg chg="add del">
          <ac:chgData name="Matthew Wilcut" userId="a03667fd-790b-464f-9820-47d837b0361e" providerId="ADAL" clId="{772B15E0-8F99-4F14-A9D3-E228E2F0FCAC}" dt="2021-09-13T12:48:42.312" v="433" actId="26606"/>
          <ac:spMkLst>
            <pc:docMk/>
            <pc:sldMk cId="3563882104" sldId="297"/>
            <ac:spMk id="71" creationId="{1419E3D9-C5FB-41A9-B6D2-DFB210BB6211}"/>
          </ac:spMkLst>
        </pc:spChg>
        <pc:spChg chg="add del">
          <ac:chgData name="Matthew Wilcut" userId="a03667fd-790b-464f-9820-47d837b0361e" providerId="ADAL" clId="{772B15E0-8F99-4F14-A9D3-E228E2F0FCAC}" dt="2021-09-13T12:48:42.312" v="433" actId="26606"/>
          <ac:spMkLst>
            <pc:docMk/>
            <pc:sldMk cId="3563882104" sldId="297"/>
            <ac:spMk id="72" creationId="{367909BF-1DF7-4ACE-8F58-6CF719BB27E5}"/>
          </ac:spMkLst>
        </pc:spChg>
        <pc:spChg chg="add del">
          <ac:chgData name="Matthew Wilcut" userId="a03667fd-790b-464f-9820-47d837b0361e" providerId="ADAL" clId="{772B15E0-8F99-4F14-A9D3-E228E2F0FCAC}" dt="2021-09-13T12:48:42.312" v="433" actId="26606"/>
          <ac:spMkLst>
            <pc:docMk/>
            <pc:sldMk cId="3563882104" sldId="297"/>
            <ac:spMk id="73" creationId="{89E8BEDB-0BBC-4F21-9CFB-8530D664C343}"/>
          </ac:spMkLst>
        </pc:spChg>
        <pc:spChg chg="add del">
          <ac:chgData name="Matthew Wilcut" userId="a03667fd-790b-464f-9820-47d837b0361e" providerId="ADAL" clId="{772B15E0-8F99-4F14-A9D3-E228E2F0FCAC}" dt="2021-09-13T12:48:42.312" v="433" actId="26606"/>
          <ac:spMkLst>
            <pc:docMk/>
            <pc:sldMk cId="3563882104" sldId="297"/>
            <ac:spMk id="75" creationId="{420551B3-B4DA-48EE-988C-4FAEAEB5CE98}"/>
          </ac:spMkLst>
        </pc:spChg>
        <pc:spChg chg="add del">
          <ac:chgData name="Matthew Wilcut" userId="a03667fd-790b-464f-9820-47d837b0361e" providerId="ADAL" clId="{772B15E0-8F99-4F14-A9D3-E228E2F0FCAC}" dt="2021-09-13T12:48:42.312" v="433" actId="26606"/>
          <ac:spMkLst>
            <pc:docMk/>
            <pc:sldMk cId="3563882104" sldId="297"/>
            <ac:spMk id="76" creationId="{2644B391-9BFE-445C-A9EC-F544BB85FBC7}"/>
          </ac:spMkLst>
        </pc:spChg>
        <pc:spChg chg="add del">
          <ac:chgData name="Matthew Wilcut" userId="a03667fd-790b-464f-9820-47d837b0361e" providerId="ADAL" clId="{772B15E0-8F99-4F14-A9D3-E228E2F0FCAC}" dt="2021-09-13T12:48:42.312" v="433" actId="26606"/>
          <ac:spMkLst>
            <pc:docMk/>
            <pc:sldMk cId="3563882104" sldId="297"/>
            <ac:spMk id="77" creationId="{80F26E69-87D9-4655-AE7B-280A87AA3CAD}"/>
          </ac:spMkLst>
        </pc:spChg>
        <pc:spChg chg="add del">
          <ac:chgData name="Matthew Wilcut" userId="a03667fd-790b-464f-9820-47d837b0361e" providerId="ADAL" clId="{772B15E0-8F99-4F14-A9D3-E228E2F0FCAC}" dt="2021-09-13T12:47:53.188" v="405" actId="26606"/>
          <ac:spMkLst>
            <pc:docMk/>
            <pc:sldMk cId="3563882104" sldId="297"/>
            <ac:spMk id="82" creationId="{904DB13E-F722-4ED6-BB00-556651E95281}"/>
          </ac:spMkLst>
        </pc:spChg>
        <pc:spChg chg="add del">
          <ac:chgData name="Matthew Wilcut" userId="a03667fd-790b-464f-9820-47d837b0361e" providerId="ADAL" clId="{772B15E0-8F99-4F14-A9D3-E228E2F0FCAC}" dt="2021-09-13T12:47:53.188" v="405" actId="26606"/>
          <ac:spMkLst>
            <pc:docMk/>
            <pc:sldMk cId="3563882104" sldId="297"/>
            <ac:spMk id="84" creationId="{1E8D93C5-28EB-42D0-86CE-D804955653CC}"/>
          </ac:spMkLst>
        </pc:spChg>
        <pc:spChg chg="add del">
          <ac:chgData name="Matthew Wilcut" userId="a03667fd-790b-464f-9820-47d837b0361e" providerId="ADAL" clId="{772B15E0-8F99-4F14-A9D3-E228E2F0FCAC}" dt="2021-09-13T12:47:53.188" v="405" actId="26606"/>
          <ac:spMkLst>
            <pc:docMk/>
            <pc:sldMk cId="3563882104" sldId="297"/>
            <ac:spMk id="86" creationId="{AB1B1E7D-F76D-4744-AF85-239E6998A4C5}"/>
          </ac:spMkLst>
        </pc:spChg>
        <pc:spChg chg="add del">
          <ac:chgData name="Matthew Wilcut" userId="a03667fd-790b-464f-9820-47d837b0361e" providerId="ADAL" clId="{772B15E0-8F99-4F14-A9D3-E228E2F0FCAC}" dt="2021-09-13T12:47:53.188" v="405" actId="26606"/>
          <ac:spMkLst>
            <pc:docMk/>
            <pc:sldMk cId="3563882104" sldId="297"/>
            <ac:spMk id="88" creationId="{3BB65211-00DB-45B6-A223-033B2D19CBE8}"/>
          </ac:spMkLst>
        </pc:spChg>
        <pc:spChg chg="add del">
          <ac:chgData name="Matthew Wilcut" userId="a03667fd-790b-464f-9820-47d837b0361e" providerId="ADAL" clId="{772B15E0-8F99-4F14-A9D3-E228E2F0FCAC}" dt="2021-09-13T13:06:01.608" v="548" actId="26606"/>
          <ac:spMkLst>
            <pc:docMk/>
            <pc:sldMk cId="3563882104" sldId="297"/>
            <ac:spMk id="91" creationId="{904DB13E-F722-4ED6-BB00-556651E95281}"/>
          </ac:spMkLst>
        </pc:spChg>
        <pc:spChg chg="add del">
          <ac:chgData name="Matthew Wilcut" userId="a03667fd-790b-464f-9820-47d837b0361e" providerId="ADAL" clId="{772B15E0-8F99-4F14-A9D3-E228E2F0FCAC}" dt="2021-09-13T12:56:34.461" v="523" actId="26606"/>
          <ac:spMkLst>
            <pc:docMk/>
            <pc:sldMk cId="3563882104" sldId="297"/>
            <ac:spMk id="92" creationId="{904DB13E-F722-4ED6-BB00-556651E95281}"/>
          </ac:spMkLst>
        </pc:spChg>
        <pc:spChg chg="add del">
          <ac:chgData name="Matthew Wilcut" userId="a03667fd-790b-464f-9820-47d837b0361e" providerId="ADAL" clId="{772B15E0-8F99-4F14-A9D3-E228E2F0FCAC}" dt="2021-09-13T13:06:01.608" v="548" actId="26606"/>
          <ac:spMkLst>
            <pc:docMk/>
            <pc:sldMk cId="3563882104" sldId="297"/>
            <ac:spMk id="93" creationId="{1419E3D9-C5FB-41A9-B6D2-DFB210BB6211}"/>
          </ac:spMkLst>
        </pc:spChg>
        <pc:spChg chg="add del">
          <ac:chgData name="Matthew Wilcut" userId="a03667fd-790b-464f-9820-47d837b0361e" providerId="ADAL" clId="{772B15E0-8F99-4F14-A9D3-E228E2F0FCAC}" dt="2021-09-13T12:56:34.461" v="523" actId="26606"/>
          <ac:spMkLst>
            <pc:docMk/>
            <pc:sldMk cId="3563882104" sldId="297"/>
            <ac:spMk id="94" creationId="{1E8D93C5-28EB-42D0-86CE-D804955653CC}"/>
          </ac:spMkLst>
        </pc:spChg>
        <pc:spChg chg="add del">
          <ac:chgData name="Matthew Wilcut" userId="a03667fd-790b-464f-9820-47d837b0361e" providerId="ADAL" clId="{772B15E0-8F99-4F14-A9D3-E228E2F0FCAC}" dt="2021-09-13T12:47:53.188" v="405" actId="26606"/>
          <ac:spMkLst>
            <pc:docMk/>
            <pc:sldMk cId="3563882104" sldId="297"/>
            <ac:spMk id="95" creationId="{EA4E4267-CAF0-4C38-8DC6-CD3B1A9F046E}"/>
          </ac:spMkLst>
        </pc:spChg>
        <pc:spChg chg="add del">
          <ac:chgData name="Matthew Wilcut" userId="a03667fd-790b-464f-9820-47d837b0361e" providerId="ADAL" clId="{772B15E0-8F99-4F14-A9D3-E228E2F0FCAC}" dt="2021-09-13T12:56:34.461" v="523" actId="26606"/>
          <ac:spMkLst>
            <pc:docMk/>
            <pc:sldMk cId="3563882104" sldId="297"/>
            <ac:spMk id="96" creationId="{AB1B1E7D-F76D-4744-AF85-239E6998A4C5}"/>
          </ac:spMkLst>
        </pc:spChg>
        <pc:spChg chg="add del">
          <ac:chgData name="Matthew Wilcut" userId="a03667fd-790b-464f-9820-47d837b0361e" providerId="ADAL" clId="{772B15E0-8F99-4F14-A9D3-E228E2F0FCAC}" dt="2021-09-13T12:47:53.188" v="405" actId="26606"/>
          <ac:spMkLst>
            <pc:docMk/>
            <pc:sldMk cId="3563882104" sldId="297"/>
            <ac:spMk id="97" creationId="{0EE3ACC5-126D-4BA4-8B45-7F0B5B839C51}"/>
          </ac:spMkLst>
        </pc:spChg>
        <pc:spChg chg="add del">
          <ac:chgData name="Matthew Wilcut" userId="a03667fd-790b-464f-9820-47d837b0361e" providerId="ADAL" clId="{772B15E0-8F99-4F14-A9D3-E228E2F0FCAC}" dt="2021-09-13T12:56:34.461" v="523" actId="26606"/>
          <ac:spMkLst>
            <pc:docMk/>
            <pc:sldMk cId="3563882104" sldId="297"/>
            <ac:spMk id="98" creationId="{3BB65211-00DB-45B6-A223-033B2D19CBE8}"/>
          </ac:spMkLst>
        </pc:spChg>
        <pc:spChg chg="add del">
          <ac:chgData name="Matthew Wilcut" userId="a03667fd-790b-464f-9820-47d837b0361e" providerId="ADAL" clId="{772B15E0-8F99-4F14-A9D3-E228E2F0FCAC}" dt="2021-09-13T12:47:53.188" v="405" actId="26606"/>
          <ac:spMkLst>
            <pc:docMk/>
            <pc:sldMk cId="3563882104" sldId="297"/>
            <ac:spMk id="99" creationId="{AB2868F7-FE10-4289-A5BD-90763C7A2F5A}"/>
          </ac:spMkLst>
        </pc:spChg>
        <pc:spChg chg="add del">
          <ac:chgData name="Matthew Wilcut" userId="a03667fd-790b-464f-9820-47d837b0361e" providerId="ADAL" clId="{772B15E0-8F99-4F14-A9D3-E228E2F0FCAC}" dt="2021-09-13T12:47:53.188" v="405" actId="26606"/>
          <ac:spMkLst>
            <pc:docMk/>
            <pc:sldMk cId="3563882104" sldId="297"/>
            <ac:spMk id="101" creationId="{BD94142C-10EE-487C-A327-404FDF358F22}"/>
          </ac:spMkLst>
        </pc:spChg>
        <pc:spChg chg="add del">
          <ac:chgData name="Matthew Wilcut" userId="a03667fd-790b-464f-9820-47d837b0361e" providerId="ADAL" clId="{772B15E0-8F99-4F14-A9D3-E228E2F0FCAC}" dt="2021-09-13T12:47:53.188" v="405" actId="26606"/>
          <ac:spMkLst>
            <pc:docMk/>
            <pc:sldMk cId="3563882104" sldId="297"/>
            <ac:spMk id="103" creationId="{5F7FAC2D-7A74-4939-A917-A1A5AF935685}"/>
          </ac:spMkLst>
        </pc:spChg>
        <pc:spChg chg="add del">
          <ac:chgData name="Matthew Wilcut" userId="a03667fd-790b-464f-9820-47d837b0361e" providerId="ADAL" clId="{772B15E0-8F99-4F14-A9D3-E228E2F0FCAC}" dt="2021-09-13T13:06:01.608" v="548" actId="26606"/>
          <ac:spMkLst>
            <pc:docMk/>
            <pc:sldMk cId="3563882104" sldId="297"/>
            <ac:spMk id="104" creationId="{420551B3-B4DA-48EE-988C-4FAEAEB5CE98}"/>
          </ac:spMkLst>
        </pc:spChg>
        <pc:spChg chg="add del">
          <ac:chgData name="Matthew Wilcut" userId="a03667fd-790b-464f-9820-47d837b0361e" providerId="ADAL" clId="{772B15E0-8F99-4F14-A9D3-E228E2F0FCAC}" dt="2021-09-13T12:47:53.188" v="405" actId="26606"/>
          <ac:spMkLst>
            <pc:docMk/>
            <pc:sldMk cId="3563882104" sldId="297"/>
            <ac:spMk id="105" creationId="{BA53A868-C420-4BAE-9244-EC162AF05CFC}"/>
          </ac:spMkLst>
        </pc:spChg>
        <pc:spChg chg="add del">
          <ac:chgData name="Matthew Wilcut" userId="a03667fd-790b-464f-9820-47d837b0361e" providerId="ADAL" clId="{772B15E0-8F99-4F14-A9D3-E228E2F0FCAC}" dt="2021-09-13T13:06:01.608" v="548" actId="26606"/>
          <ac:spMkLst>
            <pc:docMk/>
            <pc:sldMk cId="3563882104" sldId="297"/>
            <ac:spMk id="106" creationId="{0671A8AE-40A1-4631-A6B8-581AFF065482}"/>
          </ac:spMkLst>
        </pc:spChg>
        <pc:spChg chg="add del">
          <ac:chgData name="Matthew Wilcut" userId="a03667fd-790b-464f-9820-47d837b0361e" providerId="ADAL" clId="{772B15E0-8F99-4F14-A9D3-E228E2F0FCAC}" dt="2021-09-13T13:06:01.608" v="548" actId="26606"/>
          <ac:spMkLst>
            <pc:docMk/>
            <pc:sldMk cId="3563882104" sldId="297"/>
            <ac:spMk id="108" creationId="{A44CD100-6267-4E62-AA64-2182A3A6A1C0}"/>
          </ac:spMkLst>
        </pc:spChg>
        <pc:spChg chg="add del">
          <ac:chgData name="Matthew Wilcut" userId="a03667fd-790b-464f-9820-47d837b0361e" providerId="ADAL" clId="{772B15E0-8F99-4F14-A9D3-E228E2F0FCAC}" dt="2021-09-13T13:06:06.220" v="550" actId="26606"/>
          <ac:spMkLst>
            <pc:docMk/>
            <pc:sldMk cId="3563882104" sldId="297"/>
            <ac:spMk id="110" creationId="{3A7C1A41-D915-4D26-8D5E-C01B27160A80}"/>
          </ac:spMkLst>
        </pc:spChg>
        <pc:spChg chg="add del">
          <ac:chgData name="Matthew Wilcut" userId="a03667fd-790b-464f-9820-47d837b0361e" providerId="ADAL" clId="{772B15E0-8F99-4F14-A9D3-E228E2F0FCAC}" dt="2021-09-13T13:06:06.220" v="550" actId="26606"/>
          <ac:spMkLst>
            <pc:docMk/>
            <pc:sldMk cId="3563882104" sldId="297"/>
            <ac:spMk id="112" creationId="{A50B663E-F671-4504-99A8-4559554692B0}"/>
          </ac:spMkLst>
        </pc:spChg>
        <pc:spChg chg="add del">
          <ac:chgData name="Matthew Wilcut" userId="a03667fd-790b-464f-9820-47d837b0361e" providerId="ADAL" clId="{772B15E0-8F99-4F14-A9D3-E228E2F0FCAC}" dt="2021-09-13T12:47:59.933" v="407" actId="26606"/>
          <ac:spMkLst>
            <pc:docMk/>
            <pc:sldMk cId="3563882104" sldId="297"/>
            <ac:spMk id="113" creationId="{3F4C63FE-9526-4F8E-BCFD-954D2EF9475B}"/>
          </ac:spMkLst>
        </pc:spChg>
        <pc:spChg chg="add del">
          <ac:chgData name="Matthew Wilcut" userId="a03667fd-790b-464f-9820-47d837b0361e" providerId="ADAL" clId="{772B15E0-8F99-4F14-A9D3-E228E2F0FCAC}" dt="2021-09-13T12:47:59.933" v="407" actId="26606"/>
          <ac:spMkLst>
            <pc:docMk/>
            <pc:sldMk cId="3563882104" sldId="297"/>
            <ac:spMk id="114" creationId="{904DB13E-F722-4ED6-BB00-556651E95281}"/>
          </ac:spMkLst>
        </pc:spChg>
        <pc:spChg chg="add del">
          <ac:chgData name="Matthew Wilcut" userId="a03667fd-790b-464f-9820-47d837b0361e" providerId="ADAL" clId="{772B15E0-8F99-4F14-A9D3-E228E2F0FCAC}" dt="2021-09-13T12:47:59.933" v="407" actId="26606"/>
          <ac:spMkLst>
            <pc:docMk/>
            <pc:sldMk cId="3563882104" sldId="297"/>
            <ac:spMk id="115" creationId="{1E8D93C5-28EB-42D0-86CE-D804955653CC}"/>
          </ac:spMkLst>
        </pc:spChg>
        <pc:spChg chg="add del">
          <ac:chgData name="Matthew Wilcut" userId="a03667fd-790b-464f-9820-47d837b0361e" providerId="ADAL" clId="{772B15E0-8F99-4F14-A9D3-E228E2F0FCAC}" dt="2021-09-13T12:47:59.933" v="407" actId="26606"/>
          <ac:spMkLst>
            <pc:docMk/>
            <pc:sldMk cId="3563882104" sldId="297"/>
            <ac:spMk id="116" creationId="{AB1B1E7D-F76D-4744-AF85-239E6998A4C5}"/>
          </ac:spMkLst>
        </pc:spChg>
        <pc:spChg chg="add del">
          <ac:chgData name="Matthew Wilcut" userId="a03667fd-790b-464f-9820-47d837b0361e" providerId="ADAL" clId="{772B15E0-8F99-4F14-A9D3-E228E2F0FCAC}" dt="2021-09-13T12:47:59.933" v="407" actId="26606"/>
          <ac:spMkLst>
            <pc:docMk/>
            <pc:sldMk cId="3563882104" sldId="297"/>
            <ac:spMk id="117" creationId="{3BB65211-00DB-45B6-A223-033B2D19CBE8}"/>
          </ac:spMkLst>
        </pc:spChg>
        <pc:spChg chg="add del">
          <ac:chgData name="Matthew Wilcut" userId="a03667fd-790b-464f-9820-47d837b0361e" providerId="ADAL" clId="{772B15E0-8F99-4F14-A9D3-E228E2F0FCAC}" dt="2021-09-13T12:47:59.933" v="407" actId="26606"/>
          <ac:spMkLst>
            <pc:docMk/>
            <pc:sldMk cId="3563882104" sldId="297"/>
            <ac:spMk id="119" creationId="{9891C27D-8C9D-415C-A639-23D76B7B1C1D}"/>
          </ac:spMkLst>
        </pc:spChg>
        <pc:spChg chg="add del">
          <ac:chgData name="Matthew Wilcut" userId="a03667fd-790b-464f-9820-47d837b0361e" providerId="ADAL" clId="{772B15E0-8F99-4F14-A9D3-E228E2F0FCAC}" dt="2021-09-13T12:47:59.933" v="407" actId="26606"/>
          <ac:spMkLst>
            <pc:docMk/>
            <pc:sldMk cId="3563882104" sldId="297"/>
            <ac:spMk id="120" creationId="{E8F4C0D6-B7E0-42D0-A57F-6781017A2164}"/>
          </ac:spMkLst>
        </pc:spChg>
        <pc:spChg chg="add del">
          <ac:chgData name="Matthew Wilcut" userId="a03667fd-790b-464f-9820-47d837b0361e" providerId="ADAL" clId="{772B15E0-8F99-4F14-A9D3-E228E2F0FCAC}" dt="2021-09-13T12:47:59.933" v="407" actId="26606"/>
          <ac:spMkLst>
            <pc:docMk/>
            <pc:sldMk cId="3563882104" sldId="297"/>
            <ac:spMk id="121" creationId="{5B4D6D08-A7F1-4445-BA2E-E449562C04C1}"/>
          </ac:spMkLst>
        </pc:spChg>
        <pc:spChg chg="add del">
          <ac:chgData name="Matthew Wilcut" userId="a03667fd-790b-464f-9820-47d837b0361e" providerId="ADAL" clId="{772B15E0-8F99-4F14-A9D3-E228E2F0FCAC}" dt="2021-09-13T12:47:59.933" v="407" actId="26606"/>
          <ac:spMkLst>
            <pc:docMk/>
            <pc:sldMk cId="3563882104" sldId="297"/>
            <ac:spMk id="122" creationId="{3A7C1A41-D915-4D26-8D5E-C01B27160A80}"/>
          </ac:spMkLst>
        </pc:spChg>
        <pc:spChg chg="add del">
          <ac:chgData name="Matthew Wilcut" userId="a03667fd-790b-464f-9820-47d837b0361e" providerId="ADAL" clId="{772B15E0-8F99-4F14-A9D3-E228E2F0FCAC}" dt="2021-09-13T12:47:59.933" v="407" actId="26606"/>
          <ac:spMkLst>
            <pc:docMk/>
            <pc:sldMk cId="3563882104" sldId="297"/>
            <ac:spMk id="123" creationId="{A50B663E-F671-4504-99A8-4559554692B0}"/>
          </ac:spMkLst>
        </pc:spChg>
        <pc:spChg chg="add del">
          <ac:chgData name="Matthew Wilcut" userId="a03667fd-790b-464f-9820-47d837b0361e" providerId="ADAL" clId="{772B15E0-8F99-4F14-A9D3-E228E2F0FCAC}" dt="2021-09-13T12:47:59.933" v="407" actId="26606"/>
          <ac:spMkLst>
            <pc:docMk/>
            <pc:sldMk cId="3563882104" sldId="297"/>
            <ac:spMk id="124" creationId="{2EF89585-ECD6-4B38-96B1-AD41A1BD4BE1}"/>
          </ac:spMkLst>
        </pc:spChg>
        <pc:spChg chg="add del">
          <ac:chgData name="Matthew Wilcut" userId="a03667fd-790b-464f-9820-47d837b0361e" providerId="ADAL" clId="{772B15E0-8F99-4F14-A9D3-E228E2F0FCAC}" dt="2021-09-13T12:48:05.060" v="409" actId="26606"/>
          <ac:spMkLst>
            <pc:docMk/>
            <pc:sldMk cId="3563882104" sldId="297"/>
            <ac:spMk id="129" creationId="{904DB13E-F722-4ED6-BB00-556651E95281}"/>
          </ac:spMkLst>
        </pc:spChg>
        <pc:spChg chg="add del">
          <ac:chgData name="Matthew Wilcut" userId="a03667fd-790b-464f-9820-47d837b0361e" providerId="ADAL" clId="{772B15E0-8F99-4F14-A9D3-E228E2F0FCAC}" dt="2021-09-13T12:48:05.060" v="409" actId="26606"/>
          <ac:spMkLst>
            <pc:docMk/>
            <pc:sldMk cId="3563882104" sldId="297"/>
            <ac:spMk id="130" creationId="{1419E3D9-C5FB-41A9-B6D2-DFB210BB6211}"/>
          </ac:spMkLst>
        </pc:spChg>
        <pc:spChg chg="add del">
          <ac:chgData name="Matthew Wilcut" userId="a03667fd-790b-464f-9820-47d837b0361e" providerId="ADAL" clId="{772B15E0-8F99-4F14-A9D3-E228E2F0FCAC}" dt="2021-09-13T12:48:05.060" v="409" actId="26606"/>
          <ac:spMkLst>
            <pc:docMk/>
            <pc:sldMk cId="3563882104" sldId="297"/>
            <ac:spMk id="131" creationId="{367909BF-1DF7-4ACE-8F58-6CF719BB27E5}"/>
          </ac:spMkLst>
        </pc:spChg>
        <pc:spChg chg="add del">
          <ac:chgData name="Matthew Wilcut" userId="a03667fd-790b-464f-9820-47d837b0361e" providerId="ADAL" clId="{772B15E0-8F99-4F14-A9D3-E228E2F0FCAC}" dt="2021-09-13T12:48:05.060" v="409" actId="26606"/>
          <ac:spMkLst>
            <pc:docMk/>
            <pc:sldMk cId="3563882104" sldId="297"/>
            <ac:spMk id="132" creationId="{89E8BEDB-0BBC-4F21-9CFB-8530D664C343}"/>
          </ac:spMkLst>
        </pc:spChg>
        <pc:spChg chg="add del">
          <ac:chgData name="Matthew Wilcut" userId="a03667fd-790b-464f-9820-47d837b0361e" providerId="ADAL" clId="{772B15E0-8F99-4F14-A9D3-E228E2F0FCAC}" dt="2021-09-13T12:48:05.060" v="409" actId="26606"/>
          <ac:spMkLst>
            <pc:docMk/>
            <pc:sldMk cId="3563882104" sldId="297"/>
            <ac:spMk id="134" creationId="{420551B3-B4DA-48EE-988C-4FAEAEB5CE98}"/>
          </ac:spMkLst>
        </pc:spChg>
        <pc:spChg chg="add del">
          <ac:chgData name="Matthew Wilcut" userId="a03667fd-790b-464f-9820-47d837b0361e" providerId="ADAL" clId="{772B15E0-8F99-4F14-A9D3-E228E2F0FCAC}" dt="2021-09-13T12:48:05.060" v="409" actId="26606"/>
          <ac:spMkLst>
            <pc:docMk/>
            <pc:sldMk cId="3563882104" sldId="297"/>
            <ac:spMk id="135" creationId="{DFFCFB47-3C9E-4532-8065-D3633A77B650}"/>
          </ac:spMkLst>
        </pc:spChg>
        <pc:spChg chg="add del">
          <ac:chgData name="Matthew Wilcut" userId="a03667fd-790b-464f-9820-47d837b0361e" providerId="ADAL" clId="{772B15E0-8F99-4F14-A9D3-E228E2F0FCAC}" dt="2021-09-13T12:48:05.060" v="409" actId="26606"/>
          <ac:spMkLst>
            <pc:docMk/>
            <pc:sldMk cId="3563882104" sldId="297"/>
            <ac:spMk id="136" creationId="{467A625B-A166-4C03-ADD8-0535D71834D6}"/>
          </ac:spMkLst>
        </pc:spChg>
        <pc:spChg chg="add del">
          <ac:chgData name="Matthew Wilcut" userId="a03667fd-790b-464f-9820-47d837b0361e" providerId="ADAL" clId="{772B15E0-8F99-4F14-A9D3-E228E2F0FCAC}" dt="2021-09-13T12:48:05.060" v="409" actId="26606"/>
          <ac:spMkLst>
            <pc:docMk/>
            <pc:sldMk cId="3563882104" sldId="297"/>
            <ac:spMk id="137" creationId="{C35A5F97-C3A9-4101-8F5C-06E22105A0CE}"/>
          </ac:spMkLst>
        </pc:spChg>
        <pc:spChg chg="add del">
          <ac:chgData name="Matthew Wilcut" userId="a03667fd-790b-464f-9820-47d837b0361e" providerId="ADAL" clId="{772B15E0-8F99-4F14-A9D3-E228E2F0FCAC}" dt="2021-09-13T12:48:05.060" v="409" actId="26606"/>
          <ac:spMkLst>
            <pc:docMk/>
            <pc:sldMk cId="3563882104" sldId="297"/>
            <ac:spMk id="138" creationId="{00239F34-0E2D-4746-AAA9-920BD6063237}"/>
          </ac:spMkLst>
        </pc:spChg>
        <pc:spChg chg="add del">
          <ac:chgData name="Matthew Wilcut" userId="a03667fd-790b-464f-9820-47d837b0361e" providerId="ADAL" clId="{772B15E0-8F99-4F14-A9D3-E228E2F0FCAC}" dt="2021-09-13T12:48:05.060" v="409" actId="26606"/>
          <ac:spMkLst>
            <pc:docMk/>
            <pc:sldMk cId="3563882104" sldId="297"/>
            <ac:spMk id="142" creationId="{344EF4DE-2334-4B49-8DC2-FDAC562A17D3}"/>
          </ac:spMkLst>
        </pc:spChg>
        <pc:spChg chg="add del">
          <ac:chgData name="Matthew Wilcut" userId="a03667fd-790b-464f-9820-47d837b0361e" providerId="ADAL" clId="{772B15E0-8F99-4F14-A9D3-E228E2F0FCAC}" dt="2021-09-13T12:48:08.834" v="411" actId="26606"/>
          <ac:spMkLst>
            <pc:docMk/>
            <pc:sldMk cId="3563882104" sldId="297"/>
            <ac:spMk id="144" creationId="{904DB13E-F722-4ED6-BB00-556651E95281}"/>
          </ac:spMkLst>
        </pc:spChg>
        <pc:spChg chg="add del">
          <ac:chgData name="Matthew Wilcut" userId="a03667fd-790b-464f-9820-47d837b0361e" providerId="ADAL" clId="{772B15E0-8F99-4F14-A9D3-E228E2F0FCAC}" dt="2021-09-13T12:48:08.834" v="411" actId="26606"/>
          <ac:spMkLst>
            <pc:docMk/>
            <pc:sldMk cId="3563882104" sldId="297"/>
            <ac:spMk id="145" creationId="{1419E3D9-C5FB-41A9-B6D2-DFB210BB6211}"/>
          </ac:spMkLst>
        </pc:spChg>
        <pc:spChg chg="add del">
          <ac:chgData name="Matthew Wilcut" userId="a03667fd-790b-464f-9820-47d837b0361e" providerId="ADAL" clId="{772B15E0-8F99-4F14-A9D3-E228E2F0FCAC}" dt="2021-09-13T12:48:08.834" v="411" actId="26606"/>
          <ac:spMkLst>
            <pc:docMk/>
            <pc:sldMk cId="3563882104" sldId="297"/>
            <ac:spMk id="146" creationId="{367909BF-1DF7-4ACE-8F58-6CF719BB27E5}"/>
          </ac:spMkLst>
        </pc:spChg>
        <pc:spChg chg="add del">
          <ac:chgData name="Matthew Wilcut" userId="a03667fd-790b-464f-9820-47d837b0361e" providerId="ADAL" clId="{772B15E0-8F99-4F14-A9D3-E228E2F0FCAC}" dt="2021-09-13T12:48:08.834" v="411" actId="26606"/>
          <ac:spMkLst>
            <pc:docMk/>
            <pc:sldMk cId="3563882104" sldId="297"/>
            <ac:spMk id="147" creationId="{89E8BEDB-0BBC-4F21-9CFB-8530D664C343}"/>
          </ac:spMkLst>
        </pc:spChg>
        <pc:spChg chg="add del">
          <ac:chgData name="Matthew Wilcut" userId="a03667fd-790b-464f-9820-47d837b0361e" providerId="ADAL" clId="{772B15E0-8F99-4F14-A9D3-E228E2F0FCAC}" dt="2021-09-13T12:48:08.834" v="411" actId="26606"/>
          <ac:spMkLst>
            <pc:docMk/>
            <pc:sldMk cId="3563882104" sldId="297"/>
            <ac:spMk id="149" creationId="{420551B3-B4DA-48EE-988C-4FAEAEB5CE98}"/>
          </ac:spMkLst>
        </pc:spChg>
        <pc:spChg chg="add del">
          <ac:chgData name="Matthew Wilcut" userId="a03667fd-790b-464f-9820-47d837b0361e" providerId="ADAL" clId="{772B15E0-8F99-4F14-A9D3-E228E2F0FCAC}" dt="2021-09-13T12:48:08.834" v="411" actId="26606"/>
          <ac:spMkLst>
            <pc:docMk/>
            <pc:sldMk cId="3563882104" sldId="297"/>
            <ac:spMk id="150" creationId="{D5B012D8-7F27-4758-9AC6-C889B154BD73}"/>
          </ac:spMkLst>
        </pc:spChg>
        <pc:spChg chg="add del">
          <ac:chgData name="Matthew Wilcut" userId="a03667fd-790b-464f-9820-47d837b0361e" providerId="ADAL" clId="{772B15E0-8F99-4F14-A9D3-E228E2F0FCAC}" dt="2021-09-13T12:48:08.834" v="411" actId="26606"/>
          <ac:spMkLst>
            <pc:docMk/>
            <pc:sldMk cId="3563882104" sldId="297"/>
            <ac:spMk id="151" creationId="{4063B759-00FC-46D1-9898-8E8625268FAF}"/>
          </ac:spMkLst>
        </pc:spChg>
        <pc:spChg chg="add del">
          <ac:chgData name="Matthew Wilcut" userId="a03667fd-790b-464f-9820-47d837b0361e" providerId="ADAL" clId="{772B15E0-8F99-4F14-A9D3-E228E2F0FCAC}" dt="2021-09-13T12:48:15.097" v="413" actId="26606"/>
          <ac:spMkLst>
            <pc:docMk/>
            <pc:sldMk cId="3563882104" sldId="297"/>
            <ac:spMk id="153" creationId="{904DB13E-F722-4ED6-BB00-556651E95281}"/>
          </ac:spMkLst>
        </pc:spChg>
        <pc:spChg chg="add del">
          <ac:chgData name="Matthew Wilcut" userId="a03667fd-790b-464f-9820-47d837b0361e" providerId="ADAL" clId="{772B15E0-8F99-4F14-A9D3-E228E2F0FCAC}" dt="2021-09-13T12:48:15.097" v="413" actId="26606"/>
          <ac:spMkLst>
            <pc:docMk/>
            <pc:sldMk cId="3563882104" sldId="297"/>
            <ac:spMk id="154" creationId="{1419E3D9-C5FB-41A9-B6D2-DFB210BB6211}"/>
          </ac:spMkLst>
        </pc:spChg>
        <pc:spChg chg="add del">
          <ac:chgData name="Matthew Wilcut" userId="a03667fd-790b-464f-9820-47d837b0361e" providerId="ADAL" clId="{772B15E0-8F99-4F14-A9D3-E228E2F0FCAC}" dt="2021-09-13T12:48:15.097" v="413" actId="26606"/>
          <ac:spMkLst>
            <pc:docMk/>
            <pc:sldMk cId="3563882104" sldId="297"/>
            <ac:spMk id="155" creationId="{367909BF-1DF7-4ACE-8F58-6CF719BB27E5}"/>
          </ac:spMkLst>
        </pc:spChg>
        <pc:spChg chg="add del">
          <ac:chgData name="Matthew Wilcut" userId="a03667fd-790b-464f-9820-47d837b0361e" providerId="ADAL" clId="{772B15E0-8F99-4F14-A9D3-E228E2F0FCAC}" dt="2021-09-13T12:48:15.097" v="413" actId="26606"/>
          <ac:spMkLst>
            <pc:docMk/>
            <pc:sldMk cId="3563882104" sldId="297"/>
            <ac:spMk id="156" creationId="{89E8BEDB-0BBC-4F21-9CFB-8530D664C343}"/>
          </ac:spMkLst>
        </pc:spChg>
        <pc:spChg chg="add del">
          <ac:chgData name="Matthew Wilcut" userId="a03667fd-790b-464f-9820-47d837b0361e" providerId="ADAL" clId="{772B15E0-8F99-4F14-A9D3-E228E2F0FCAC}" dt="2021-09-13T12:48:15.097" v="413" actId="26606"/>
          <ac:spMkLst>
            <pc:docMk/>
            <pc:sldMk cId="3563882104" sldId="297"/>
            <ac:spMk id="158" creationId="{420551B3-B4DA-48EE-988C-4FAEAEB5CE98}"/>
          </ac:spMkLst>
        </pc:spChg>
        <pc:spChg chg="add del">
          <ac:chgData name="Matthew Wilcut" userId="a03667fd-790b-464f-9820-47d837b0361e" providerId="ADAL" clId="{772B15E0-8F99-4F14-A9D3-E228E2F0FCAC}" dt="2021-09-13T12:48:15.097" v="413" actId="26606"/>
          <ac:spMkLst>
            <pc:docMk/>
            <pc:sldMk cId="3563882104" sldId="297"/>
            <ac:spMk id="159" creationId="{2644B391-9BFE-445C-A9EC-F544BB85FBC7}"/>
          </ac:spMkLst>
        </pc:spChg>
        <pc:spChg chg="add del">
          <ac:chgData name="Matthew Wilcut" userId="a03667fd-790b-464f-9820-47d837b0361e" providerId="ADAL" clId="{772B15E0-8F99-4F14-A9D3-E228E2F0FCAC}" dt="2021-09-13T12:48:15.097" v="413" actId="26606"/>
          <ac:spMkLst>
            <pc:docMk/>
            <pc:sldMk cId="3563882104" sldId="297"/>
            <ac:spMk id="160" creationId="{7990846F-3F1A-44C0-89BC-2CEB1E8F5847}"/>
          </ac:spMkLst>
        </pc:spChg>
        <pc:spChg chg="add del">
          <ac:chgData name="Matthew Wilcut" userId="a03667fd-790b-464f-9820-47d837b0361e" providerId="ADAL" clId="{772B15E0-8F99-4F14-A9D3-E228E2F0FCAC}" dt="2021-09-13T12:48:15.097" v="413" actId="26606"/>
          <ac:spMkLst>
            <pc:docMk/>
            <pc:sldMk cId="3563882104" sldId="297"/>
            <ac:spMk id="161" creationId="{80F26E69-87D9-4655-AE7B-280A87AA3CAD}"/>
          </ac:spMkLst>
        </pc:spChg>
        <pc:spChg chg="add del">
          <ac:chgData name="Matthew Wilcut" userId="a03667fd-790b-464f-9820-47d837b0361e" providerId="ADAL" clId="{772B15E0-8F99-4F14-A9D3-E228E2F0FCAC}" dt="2021-09-13T12:48:18.850" v="415" actId="26606"/>
          <ac:spMkLst>
            <pc:docMk/>
            <pc:sldMk cId="3563882104" sldId="297"/>
            <ac:spMk id="163" creationId="{904DB13E-F722-4ED6-BB00-556651E95281}"/>
          </ac:spMkLst>
        </pc:spChg>
        <pc:spChg chg="add del">
          <ac:chgData name="Matthew Wilcut" userId="a03667fd-790b-464f-9820-47d837b0361e" providerId="ADAL" clId="{772B15E0-8F99-4F14-A9D3-E228E2F0FCAC}" dt="2021-09-13T12:48:18.850" v="415" actId="26606"/>
          <ac:spMkLst>
            <pc:docMk/>
            <pc:sldMk cId="3563882104" sldId="297"/>
            <ac:spMk id="164" creationId="{1419E3D9-C5FB-41A9-B6D2-DFB210BB6211}"/>
          </ac:spMkLst>
        </pc:spChg>
        <pc:spChg chg="add del">
          <ac:chgData name="Matthew Wilcut" userId="a03667fd-790b-464f-9820-47d837b0361e" providerId="ADAL" clId="{772B15E0-8F99-4F14-A9D3-E228E2F0FCAC}" dt="2021-09-13T12:48:18.850" v="415" actId="26606"/>
          <ac:spMkLst>
            <pc:docMk/>
            <pc:sldMk cId="3563882104" sldId="297"/>
            <ac:spMk id="165" creationId="{367909BF-1DF7-4ACE-8F58-6CF719BB27E5}"/>
          </ac:spMkLst>
        </pc:spChg>
        <pc:spChg chg="add del">
          <ac:chgData name="Matthew Wilcut" userId="a03667fd-790b-464f-9820-47d837b0361e" providerId="ADAL" clId="{772B15E0-8F99-4F14-A9D3-E228E2F0FCAC}" dt="2021-09-13T12:48:18.850" v="415" actId="26606"/>
          <ac:spMkLst>
            <pc:docMk/>
            <pc:sldMk cId="3563882104" sldId="297"/>
            <ac:spMk id="166" creationId="{89E8BEDB-0BBC-4F21-9CFB-8530D664C343}"/>
          </ac:spMkLst>
        </pc:spChg>
        <pc:spChg chg="add del">
          <ac:chgData name="Matthew Wilcut" userId="a03667fd-790b-464f-9820-47d837b0361e" providerId="ADAL" clId="{772B15E0-8F99-4F14-A9D3-E228E2F0FCAC}" dt="2021-09-13T12:48:18.850" v="415" actId="26606"/>
          <ac:spMkLst>
            <pc:docMk/>
            <pc:sldMk cId="3563882104" sldId="297"/>
            <ac:spMk id="168" creationId="{420551B3-B4DA-48EE-988C-4FAEAEB5CE98}"/>
          </ac:spMkLst>
        </pc:spChg>
        <pc:spChg chg="add del">
          <ac:chgData name="Matthew Wilcut" userId="a03667fd-790b-464f-9820-47d837b0361e" providerId="ADAL" clId="{772B15E0-8F99-4F14-A9D3-E228E2F0FCAC}" dt="2021-09-13T12:48:18.850" v="415" actId="26606"/>
          <ac:spMkLst>
            <pc:docMk/>
            <pc:sldMk cId="3563882104" sldId="297"/>
            <ac:spMk id="169" creationId="{6F40FBDA-CEB1-40F0-9AB9-BD9C402D70FE}"/>
          </ac:spMkLst>
        </pc:spChg>
        <pc:spChg chg="add del">
          <ac:chgData name="Matthew Wilcut" userId="a03667fd-790b-464f-9820-47d837b0361e" providerId="ADAL" clId="{772B15E0-8F99-4F14-A9D3-E228E2F0FCAC}" dt="2021-09-13T12:48:18.850" v="415" actId="26606"/>
          <ac:spMkLst>
            <pc:docMk/>
            <pc:sldMk cId="3563882104" sldId="297"/>
            <ac:spMk id="170" creationId="{0344D4FE-ABEF-4230-9E4E-AD5782FC78AC}"/>
          </ac:spMkLst>
        </pc:spChg>
        <pc:spChg chg="add del">
          <ac:chgData name="Matthew Wilcut" userId="a03667fd-790b-464f-9820-47d837b0361e" providerId="ADAL" clId="{772B15E0-8F99-4F14-A9D3-E228E2F0FCAC}" dt="2021-09-13T12:48:18.850" v="415" actId="26606"/>
          <ac:spMkLst>
            <pc:docMk/>
            <pc:sldMk cId="3563882104" sldId="297"/>
            <ac:spMk id="171" creationId="{9325F979-D3F9-4926-81B7-7ACCB31A501B}"/>
          </ac:spMkLst>
        </pc:spChg>
        <pc:spChg chg="add del">
          <ac:chgData name="Matthew Wilcut" userId="a03667fd-790b-464f-9820-47d837b0361e" providerId="ADAL" clId="{772B15E0-8F99-4F14-A9D3-E228E2F0FCAC}" dt="2021-09-13T12:55:04.837" v="515" actId="26606"/>
          <ac:spMkLst>
            <pc:docMk/>
            <pc:sldMk cId="3563882104" sldId="297"/>
            <ac:spMk id="172" creationId="{3BB65211-00DB-45B6-A223-033B2D19CBE8}"/>
          </ac:spMkLst>
        </pc:spChg>
        <pc:spChg chg="add del">
          <ac:chgData name="Matthew Wilcut" userId="a03667fd-790b-464f-9820-47d837b0361e" providerId="ADAL" clId="{772B15E0-8F99-4F14-A9D3-E228E2F0FCAC}" dt="2021-09-13T12:48:23.050" v="417" actId="26606"/>
          <ac:spMkLst>
            <pc:docMk/>
            <pc:sldMk cId="3563882104" sldId="297"/>
            <ac:spMk id="173" creationId="{904DB13E-F722-4ED6-BB00-556651E95281}"/>
          </ac:spMkLst>
        </pc:spChg>
        <pc:spChg chg="add del">
          <ac:chgData name="Matthew Wilcut" userId="a03667fd-790b-464f-9820-47d837b0361e" providerId="ADAL" clId="{772B15E0-8F99-4F14-A9D3-E228E2F0FCAC}" dt="2021-09-13T12:48:23.050" v="417" actId="26606"/>
          <ac:spMkLst>
            <pc:docMk/>
            <pc:sldMk cId="3563882104" sldId="297"/>
            <ac:spMk id="174" creationId="{1419E3D9-C5FB-41A9-B6D2-DFB210BB6211}"/>
          </ac:spMkLst>
        </pc:spChg>
        <pc:spChg chg="add del">
          <ac:chgData name="Matthew Wilcut" userId="a03667fd-790b-464f-9820-47d837b0361e" providerId="ADAL" clId="{772B15E0-8F99-4F14-A9D3-E228E2F0FCAC}" dt="2021-09-13T12:48:23.050" v="417" actId="26606"/>
          <ac:spMkLst>
            <pc:docMk/>
            <pc:sldMk cId="3563882104" sldId="297"/>
            <ac:spMk id="175" creationId="{367909BF-1DF7-4ACE-8F58-6CF719BB27E5}"/>
          </ac:spMkLst>
        </pc:spChg>
        <pc:spChg chg="add del">
          <ac:chgData name="Matthew Wilcut" userId="a03667fd-790b-464f-9820-47d837b0361e" providerId="ADAL" clId="{772B15E0-8F99-4F14-A9D3-E228E2F0FCAC}" dt="2021-09-13T12:48:23.050" v="417" actId="26606"/>
          <ac:spMkLst>
            <pc:docMk/>
            <pc:sldMk cId="3563882104" sldId="297"/>
            <ac:spMk id="176" creationId="{89E8BEDB-0BBC-4F21-9CFB-8530D664C343}"/>
          </ac:spMkLst>
        </pc:spChg>
        <pc:spChg chg="add del">
          <ac:chgData name="Matthew Wilcut" userId="a03667fd-790b-464f-9820-47d837b0361e" providerId="ADAL" clId="{772B15E0-8F99-4F14-A9D3-E228E2F0FCAC}" dt="2021-09-13T12:48:23.050" v="417" actId="26606"/>
          <ac:spMkLst>
            <pc:docMk/>
            <pc:sldMk cId="3563882104" sldId="297"/>
            <ac:spMk id="178" creationId="{420551B3-B4DA-48EE-988C-4FAEAEB5CE98}"/>
          </ac:spMkLst>
        </pc:spChg>
        <pc:spChg chg="add del">
          <ac:chgData name="Matthew Wilcut" userId="a03667fd-790b-464f-9820-47d837b0361e" providerId="ADAL" clId="{772B15E0-8F99-4F14-A9D3-E228E2F0FCAC}" dt="2021-09-13T12:48:23.050" v="417" actId="26606"/>
          <ac:spMkLst>
            <pc:docMk/>
            <pc:sldMk cId="3563882104" sldId="297"/>
            <ac:spMk id="179" creationId="{0671A8AE-40A1-4631-A6B8-581AFF065482}"/>
          </ac:spMkLst>
        </pc:spChg>
        <pc:spChg chg="add del">
          <ac:chgData name="Matthew Wilcut" userId="a03667fd-790b-464f-9820-47d837b0361e" providerId="ADAL" clId="{772B15E0-8F99-4F14-A9D3-E228E2F0FCAC}" dt="2021-09-13T12:48:23.050" v="417" actId="26606"/>
          <ac:spMkLst>
            <pc:docMk/>
            <pc:sldMk cId="3563882104" sldId="297"/>
            <ac:spMk id="180" creationId="{A44CD100-6267-4E62-AA64-2182A3A6A1C0}"/>
          </ac:spMkLst>
        </pc:spChg>
        <pc:spChg chg="add del">
          <ac:chgData name="Matthew Wilcut" userId="a03667fd-790b-464f-9820-47d837b0361e" providerId="ADAL" clId="{772B15E0-8F99-4F14-A9D3-E228E2F0FCAC}" dt="2021-09-13T12:55:04.837" v="515" actId="26606"/>
          <ac:spMkLst>
            <pc:docMk/>
            <pc:sldMk cId="3563882104" sldId="297"/>
            <ac:spMk id="181" creationId="{E8F4C0D6-B7E0-42D0-A57F-6781017A2164}"/>
          </ac:spMkLst>
        </pc:spChg>
        <pc:spChg chg="add del">
          <ac:chgData name="Matthew Wilcut" userId="a03667fd-790b-464f-9820-47d837b0361e" providerId="ADAL" clId="{772B15E0-8F99-4F14-A9D3-E228E2F0FCAC}" dt="2021-09-13T12:48:25.399" v="419" actId="26606"/>
          <ac:spMkLst>
            <pc:docMk/>
            <pc:sldMk cId="3563882104" sldId="297"/>
            <ac:spMk id="182" creationId="{904DB13E-F722-4ED6-BB00-556651E95281}"/>
          </ac:spMkLst>
        </pc:spChg>
        <pc:spChg chg="add del">
          <ac:chgData name="Matthew Wilcut" userId="a03667fd-790b-464f-9820-47d837b0361e" providerId="ADAL" clId="{772B15E0-8F99-4F14-A9D3-E228E2F0FCAC}" dt="2021-09-13T12:48:25.399" v="419" actId="26606"/>
          <ac:spMkLst>
            <pc:docMk/>
            <pc:sldMk cId="3563882104" sldId="297"/>
            <ac:spMk id="183" creationId="{1E8D93C5-28EB-42D0-86CE-D804955653CC}"/>
          </ac:spMkLst>
        </pc:spChg>
        <pc:spChg chg="add del">
          <ac:chgData name="Matthew Wilcut" userId="a03667fd-790b-464f-9820-47d837b0361e" providerId="ADAL" clId="{772B15E0-8F99-4F14-A9D3-E228E2F0FCAC}" dt="2021-09-13T12:48:25.399" v="419" actId="26606"/>
          <ac:spMkLst>
            <pc:docMk/>
            <pc:sldMk cId="3563882104" sldId="297"/>
            <ac:spMk id="184" creationId="{AB1B1E7D-F76D-4744-AF85-239E6998A4C5}"/>
          </ac:spMkLst>
        </pc:spChg>
        <pc:spChg chg="add del">
          <ac:chgData name="Matthew Wilcut" userId="a03667fd-790b-464f-9820-47d837b0361e" providerId="ADAL" clId="{772B15E0-8F99-4F14-A9D3-E228E2F0FCAC}" dt="2021-09-13T12:48:25.399" v="419" actId="26606"/>
          <ac:spMkLst>
            <pc:docMk/>
            <pc:sldMk cId="3563882104" sldId="297"/>
            <ac:spMk id="185" creationId="{3BB65211-00DB-45B6-A223-033B2D19CBE8}"/>
          </ac:spMkLst>
        </pc:spChg>
        <pc:spChg chg="add del">
          <ac:chgData name="Matthew Wilcut" userId="a03667fd-790b-464f-9820-47d837b0361e" providerId="ADAL" clId="{772B15E0-8F99-4F14-A9D3-E228E2F0FCAC}" dt="2021-09-13T12:48:25.399" v="419" actId="26606"/>
          <ac:spMkLst>
            <pc:docMk/>
            <pc:sldMk cId="3563882104" sldId="297"/>
            <ac:spMk id="187" creationId="{EA4E4267-CAF0-4C38-8DC6-CD3B1A9F046E}"/>
          </ac:spMkLst>
        </pc:spChg>
        <pc:spChg chg="add del">
          <ac:chgData name="Matthew Wilcut" userId="a03667fd-790b-464f-9820-47d837b0361e" providerId="ADAL" clId="{772B15E0-8F99-4F14-A9D3-E228E2F0FCAC}" dt="2021-09-13T12:48:25.399" v="419" actId="26606"/>
          <ac:spMkLst>
            <pc:docMk/>
            <pc:sldMk cId="3563882104" sldId="297"/>
            <ac:spMk id="188" creationId="{0EE3ACC5-126D-4BA4-8B45-7F0B5B839C51}"/>
          </ac:spMkLst>
        </pc:spChg>
        <pc:spChg chg="add del">
          <ac:chgData name="Matthew Wilcut" userId="a03667fd-790b-464f-9820-47d837b0361e" providerId="ADAL" clId="{772B15E0-8F99-4F14-A9D3-E228E2F0FCAC}" dt="2021-09-13T12:48:25.399" v="419" actId="26606"/>
          <ac:spMkLst>
            <pc:docMk/>
            <pc:sldMk cId="3563882104" sldId="297"/>
            <ac:spMk id="189" creationId="{AB2868F7-FE10-4289-A5BD-90763C7A2F5A}"/>
          </ac:spMkLst>
        </pc:spChg>
        <pc:spChg chg="add del">
          <ac:chgData name="Matthew Wilcut" userId="a03667fd-790b-464f-9820-47d837b0361e" providerId="ADAL" clId="{772B15E0-8F99-4F14-A9D3-E228E2F0FCAC}" dt="2021-09-13T12:48:25.399" v="419" actId="26606"/>
          <ac:spMkLst>
            <pc:docMk/>
            <pc:sldMk cId="3563882104" sldId="297"/>
            <ac:spMk id="190" creationId="{BD94142C-10EE-487C-A327-404FDF358F22}"/>
          </ac:spMkLst>
        </pc:spChg>
        <pc:spChg chg="add del">
          <ac:chgData name="Matthew Wilcut" userId="a03667fd-790b-464f-9820-47d837b0361e" providerId="ADAL" clId="{772B15E0-8F99-4F14-A9D3-E228E2F0FCAC}" dt="2021-09-13T12:48:25.399" v="419" actId="26606"/>
          <ac:spMkLst>
            <pc:docMk/>
            <pc:sldMk cId="3563882104" sldId="297"/>
            <ac:spMk id="191" creationId="{5F7FAC2D-7A74-4939-A917-A1A5AF935685}"/>
          </ac:spMkLst>
        </pc:spChg>
        <pc:spChg chg="add del">
          <ac:chgData name="Matthew Wilcut" userId="a03667fd-790b-464f-9820-47d837b0361e" providerId="ADAL" clId="{772B15E0-8F99-4F14-A9D3-E228E2F0FCAC}" dt="2021-09-13T12:48:25.399" v="419" actId="26606"/>
          <ac:spMkLst>
            <pc:docMk/>
            <pc:sldMk cId="3563882104" sldId="297"/>
            <ac:spMk id="192" creationId="{BA53A868-C420-4BAE-9244-EC162AF05CFC}"/>
          </ac:spMkLst>
        </pc:spChg>
        <pc:spChg chg="add del">
          <ac:chgData name="Matthew Wilcut" userId="a03667fd-790b-464f-9820-47d837b0361e" providerId="ADAL" clId="{772B15E0-8F99-4F14-A9D3-E228E2F0FCAC}" dt="2021-09-13T12:48:35.237" v="421" actId="26606"/>
          <ac:spMkLst>
            <pc:docMk/>
            <pc:sldMk cId="3563882104" sldId="297"/>
            <ac:spMk id="197" creationId="{904DB13E-F722-4ED6-BB00-556651E95281}"/>
          </ac:spMkLst>
        </pc:spChg>
        <pc:spChg chg="add del">
          <ac:chgData name="Matthew Wilcut" userId="a03667fd-790b-464f-9820-47d837b0361e" providerId="ADAL" clId="{772B15E0-8F99-4F14-A9D3-E228E2F0FCAC}" dt="2021-09-13T12:48:35.237" v="421" actId="26606"/>
          <ac:spMkLst>
            <pc:docMk/>
            <pc:sldMk cId="3563882104" sldId="297"/>
            <ac:spMk id="198" creationId="{1E8D93C5-28EB-42D0-86CE-D804955653CC}"/>
          </ac:spMkLst>
        </pc:spChg>
        <pc:spChg chg="add del">
          <ac:chgData name="Matthew Wilcut" userId="a03667fd-790b-464f-9820-47d837b0361e" providerId="ADAL" clId="{772B15E0-8F99-4F14-A9D3-E228E2F0FCAC}" dt="2021-09-13T12:48:35.237" v="421" actId="26606"/>
          <ac:spMkLst>
            <pc:docMk/>
            <pc:sldMk cId="3563882104" sldId="297"/>
            <ac:spMk id="199" creationId="{AB1B1E7D-F76D-4744-AF85-239E6998A4C5}"/>
          </ac:spMkLst>
        </pc:spChg>
        <pc:spChg chg="add del">
          <ac:chgData name="Matthew Wilcut" userId="a03667fd-790b-464f-9820-47d837b0361e" providerId="ADAL" clId="{772B15E0-8F99-4F14-A9D3-E228E2F0FCAC}" dt="2021-09-13T12:48:35.237" v="421" actId="26606"/>
          <ac:spMkLst>
            <pc:docMk/>
            <pc:sldMk cId="3563882104" sldId="297"/>
            <ac:spMk id="200" creationId="{3BB65211-00DB-45B6-A223-033B2D19CBE8}"/>
          </ac:spMkLst>
        </pc:spChg>
        <pc:spChg chg="add del">
          <ac:chgData name="Matthew Wilcut" userId="a03667fd-790b-464f-9820-47d837b0361e" providerId="ADAL" clId="{772B15E0-8F99-4F14-A9D3-E228E2F0FCAC}" dt="2021-09-13T12:48:35.237" v="421" actId="26606"/>
          <ac:spMkLst>
            <pc:docMk/>
            <pc:sldMk cId="3563882104" sldId="297"/>
            <ac:spMk id="202" creationId="{1C3E817E-E139-426E-89E5-9DD346EC7514}"/>
          </ac:spMkLst>
        </pc:spChg>
        <pc:spChg chg="add del">
          <ac:chgData name="Matthew Wilcut" userId="a03667fd-790b-464f-9820-47d837b0361e" providerId="ADAL" clId="{772B15E0-8F99-4F14-A9D3-E228E2F0FCAC}" dt="2021-09-13T12:48:35.237" v="421" actId="26606"/>
          <ac:spMkLst>
            <pc:docMk/>
            <pc:sldMk cId="3563882104" sldId="297"/>
            <ac:spMk id="203" creationId="{E2ADD2F6-F7FC-464F-8F18-5BDBD27A732F}"/>
          </ac:spMkLst>
        </pc:spChg>
        <pc:spChg chg="add del">
          <ac:chgData name="Matthew Wilcut" userId="a03667fd-790b-464f-9820-47d837b0361e" providerId="ADAL" clId="{772B15E0-8F99-4F14-A9D3-E228E2F0FCAC}" dt="2021-09-13T12:48:35.237" v="421" actId="26606"/>
          <ac:spMkLst>
            <pc:docMk/>
            <pc:sldMk cId="3563882104" sldId="297"/>
            <ac:spMk id="204" creationId="{5A3A31F1-FA83-497F-98FF-9A5621DC5560}"/>
          </ac:spMkLst>
        </pc:spChg>
        <pc:spChg chg="add del">
          <ac:chgData name="Matthew Wilcut" userId="a03667fd-790b-464f-9820-47d837b0361e" providerId="ADAL" clId="{772B15E0-8F99-4F14-A9D3-E228E2F0FCAC}" dt="2021-09-13T12:48:35.237" v="421" actId="26606"/>
          <ac:spMkLst>
            <pc:docMk/>
            <pc:sldMk cId="3563882104" sldId="297"/>
            <ac:spMk id="205" creationId="{343FF9E2-8F7E-4BCC-9A50-C41AD8A56DD9}"/>
          </ac:spMkLst>
        </pc:spChg>
        <pc:spChg chg="add del">
          <ac:chgData name="Matthew Wilcut" userId="a03667fd-790b-464f-9820-47d837b0361e" providerId="ADAL" clId="{772B15E0-8F99-4F14-A9D3-E228E2F0FCAC}" dt="2021-09-13T12:48:35.237" v="421" actId="26606"/>
          <ac:spMkLst>
            <pc:docMk/>
            <pc:sldMk cId="3563882104" sldId="297"/>
            <ac:spMk id="206" creationId="{47751BC8-250F-493B-BDF9-D45BA5991D8A}"/>
          </ac:spMkLst>
        </pc:spChg>
        <pc:spChg chg="add del">
          <ac:chgData name="Matthew Wilcut" userId="a03667fd-790b-464f-9820-47d837b0361e" providerId="ADAL" clId="{772B15E0-8F99-4F14-A9D3-E228E2F0FCAC}" dt="2021-09-13T12:48:36.591" v="424" actId="26606"/>
          <ac:spMkLst>
            <pc:docMk/>
            <pc:sldMk cId="3563882104" sldId="297"/>
            <ac:spMk id="211" creationId="{904DB13E-F722-4ED6-BB00-556651E95281}"/>
          </ac:spMkLst>
        </pc:spChg>
        <pc:spChg chg="add del">
          <ac:chgData name="Matthew Wilcut" userId="a03667fd-790b-464f-9820-47d837b0361e" providerId="ADAL" clId="{772B15E0-8F99-4F14-A9D3-E228E2F0FCAC}" dt="2021-09-13T12:48:36.591" v="424" actId="26606"/>
          <ac:spMkLst>
            <pc:docMk/>
            <pc:sldMk cId="3563882104" sldId="297"/>
            <ac:spMk id="212" creationId="{1419E3D9-C5FB-41A9-B6D2-DFB210BB6211}"/>
          </ac:spMkLst>
        </pc:spChg>
        <pc:spChg chg="add del">
          <ac:chgData name="Matthew Wilcut" userId="a03667fd-790b-464f-9820-47d837b0361e" providerId="ADAL" clId="{772B15E0-8F99-4F14-A9D3-E228E2F0FCAC}" dt="2021-09-13T12:48:36.591" v="424" actId="26606"/>
          <ac:spMkLst>
            <pc:docMk/>
            <pc:sldMk cId="3563882104" sldId="297"/>
            <ac:spMk id="213" creationId="{367909BF-1DF7-4ACE-8F58-6CF719BB27E5}"/>
          </ac:spMkLst>
        </pc:spChg>
        <pc:spChg chg="add del">
          <ac:chgData name="Matthew Wilcut" userId="a03667fd-790b-464f-9820-47d837b0361e" providerId="ADAL" clId="{772B15E0-8F99-4F14-A9D3-E228E2F0FCAC}" dt="2021-09-13T12:48:36.591" v="424" actId="26606"/>
          <ac:spMkLst>
            <pc:docMk/>
            <pc:sldMk cId="3563882104" sldId="297"/>
            <ac:spMk id="214" creationId="{89E8BEDB-0BBC-4F21-9CFB-8530D664C343}"/>
          </ac:spMkLst>
        </pc:spChg>
        <pc:spChg chg="add del">
          <ac:chgData name="Matthew Wilcut" userId="a03667fd-790b-464f-9820-47d837b0361e" providerId="ADAL" clId="{772B15E0-8F99-4F14-A9D3-E228E2F0FCAC}" dt="2021-09-13T12:48:36.591" v="424" actId="26606"/>
          <ac:spMkLst>
            <pc:docMk/>
            <pc:sldMk cId="3563882104" sldId="297"/>
            <ac:spMk id="216" creationId="{420551B3-B4DA-48EE-988C-4FAEAEB5CE98}"/>
          </ac:spMkLst>
        </pc:spChg>
        <pc:spChg chg="add del">
          <ac:chgData name="Matthew Wilcut" userId="a03667fd-790b-464f-9820-47d837b0361e" providerId="ADAL" clId="{772B15E0-8F99-4F14-A9D3-E228E2F0FCAC}" dt="2021-09-13T12:48:36.591" v="424" actId="26606"/>
          <ac:spMkLst>
            <pc:docMk/>
            <pc:sldMk cId="3563882104" sldId="297"/>
            <ac:spMk id="217" creationId="{0B121716-8B64-478F-ABDB-17030AD1B711}"/>
          </ac:spMkLst>
        </pc:spChg>
        <pc:spChg chg="add del">
          <ac:chgData name="Matthew Wilcut" userId="a03667fd-790b-464f-9820-47d837b0361e" providerId="ADAL" clId="{772B15E0-8F99-4F14-A9D3-E228E2F0FCAC}" dt="2021-09-13T12:48:37.224" v="426" actId="26606"/>
          <ac:spMkLst>
            <pc:docMk/>
            <pc:sldMk cId="3563882104" sldId="297"/>
            <ac:spMk id="219" creationId="{904DB13E-F722-4ED6-BB00-556651E95281}"/>
          </ac:spMkLst>
        </pc:spChg>
        <pc:spChg chg="add del">
          <ac:chgData name="Matthew Wilcut" userId="a03667fd-790b-464f-9820-47d837b0361e" providerId="ADAL" clId="{772B15E0-8F99-4F14-A9D3-E228E2F0FCAC}" dt="2021-09-13T12:48:37.224" v="426" actId="26606"/>
          <ac:spMkLst>
            <pc:docMk/>
            <pc:sldMk cId="3563882104" sldId="297"/>
            <ac:spMk id="220" creationId="{1E8D93C5-28EB-42D0-86CE-D804955653CC}"/>
          </ac:spMkLst>
        </pc:spChg>
        <pc:spChg chg="add del">
          <ac:chgData name="Matthew Wilcut" userId="a03667fd-790b-464f-9820-47d837b0361e" providerId="ADAL" clId="{772B15E0-8F99-4F14-A9D3-E228E2F0FCAC}" dt="2021-09-13T12:48:37.224" v="426" actId="26606"/>
          <ac:spMkLst>
            <pc:docMk/>
            <pc:sldMk cId="3563882104" sldId="297"/>
            <ac:spMk id="221" creationId="{AB1B1E7D-F76D-4744-AF85-239E6998A4C5}"/>
          </ac:spMkLst>
        </pc:spChg>
        <pc:spChg chg="add del">
          <ac:chgData name="Matthew Wilcut" userId="a03667fd-790b-464f-9820-47d837b0361e" providerId="ADAL" clId="{772B15E0-8F99-4F14-A9D3-E228E2F0FCAC}" dt="2021-09-13T12:48:37.224" v="426" actId="26606"/>
          <ac:spMkLst>
            <pc:docMk/>
            <pc:sldMk cId="3563882104" sldId="297"/>
            <ac:spMk id="222" creationId="{3BB65211-00DB-45B6-A223-033B2D19CBE8}"/>
          </ac:spMkLst>
        </pc:spChg>
        <pc:spChg chg="add del">
          <ac:chgData name="Matthew Wilcut" userId="a03667fd-790b-464f-9820-47d837b0361e" providerId="ADAL" clId="{772B15E0-8F99-4F14-A9D3-E228E2F0FCAC}" dt="2021-09-13T12:48:37.224" v="426" actId="26606"/>
          <ac:spMkLst>
            <pc:docMk/>
            <pc:sldMk cId="3563882104" sldId="297"/>
            <ac:spMk id="224" creationId="{1C3E817E-E139-426E-89E5-9DD346EC7514}"/>
          </ac:spMkLst>
        </pc:spChg>
        <pc:spChg chg="add del">
          <ac:chgData name="Matthew Wilcut" userId="a03667fd-790b-464f-9820-47d837b0361e" providerId="ADAL" clId="{772B15E0-8F99-4F14-A9D3-E228E2F0FCAC}" dt="2021-09-13T12:48:37.224" v="426" actId="26606"/>
          <ac:spMkLst>
            <pc:docMk/>
            <pc:sldMk cId="3563882104" sldId="297"/>
            <ac:spMk id="225" creationId="{E2ADD2F6-F7FC-464F-8F18-5BDBD27A732F}"/>
          </ac:spMkLst>
        </pc:spChg>
        <pc:spChg chg="add del">
          <ac:chgData name="Matthew Wilcut" userId="a03667fd-790b-464f-9820-47d837b0361e" providerId="ADAL" clId="{772B15E0-8F99-4F14-A9D3-E228E2F0FCAC}" dt="2021-09-13T12:48:37.224" v="426" actId="26606"/>
          <ac:spMkLst>
            <pc:docMk/>
            <pc:sldMk cId="3563882104" sldId="297"/>
            <ac:spMk id="226" creationId="{5A3A31F1-FA83-497F-98FF-9A5621DC5560}"/>
          </ac:spMkLst>
        </pc:spChg>
        <pc:spChg chg="add del">
          <ac:chgData name="Matthew Wilcut" userId="a03667fd-790b-464f-9820-47d837b0361e" providerId="ADAL" clId="{772B15E0-8F99-4F14-A9D3-E228E2F0FCAC}" dt="2021-09-13T12:48:37.224" v="426" actId="26606"/>
          <ac:spMkLst>
            <pc:docMk/>
            <pc:sldMk cId="3563882104" sldId="297"/>
            <ac:spMk id="227" creationId="{343FF9E2-8F7E-4BCC-9A50-C41AD8A56DD9}"/>
          </ac:spMkLst>
        </pc:spChg>
        <pc:spChg chg="add del">
          <ac:chgData name="Matthew Wilcut" userId="a03667fd-790b-464f-9820-47d837b0361e" providerId="ADAL" clId="{772B15E0-8F99-4F14-A9D3-E228E2F0FCAC}" dt="2021-09-13T12:48:37.224" v="426" actId="26606"/>
          <ac:spMkLst>
            <pc:docMk/>
            <pc:sldMk cId="3563882104" sldId="297"/>
            <ac:spMk id="228" creationId="{47751BC8-250F-493B-BDF9-D45BA5991D8A}"/>
          </ac:spMkLst>
        </pc:spChg>
        <pc:spChg chg="add del">
          <ac:chgData name="Matthew Wilcut" userId="a03667fd-790b-464f-9820-47d837b0361e" providerId="ADAL" clId="{772B15E0-8F99-4F14-A9D3-E228E2F0FCAC}" dt="2021-09-13T12:48:38.815" v="428" actId="26606"/>
          <ac:spMkLst>
            <pc:docMk/>
            <pc:sldMk cId="3563882104" sldId="297"/>
            <ac:spMk id="233" creationId="{904DB13E-F722-4ED6-BB00-556651E95281}"/>
          </ac:spMkLst>
        </pc:spChg>
        <pc:spChg chg="add del">
          <ac:chgData name="Matthew Wilcut" userId="a03667fd-790b-464f-9820-47d837b0361e" providerId="ADAL" clId="{772B15E0-8F99-4F14-A9D3-E228E2F0FCAC}" dt="2021-09-13T12:48:38.815" v="428" actId="26606"/>
          <ac:spMkLst>
            <pc:docMk/>
            <pc:sldMk cId="3563882104" sldId="297"/>
            <ac:spMk id="234" creationId="{1419E3D9-C5FB-41A9-B6D2-DFB210BB6211}"/>
          </ac:spMkLst>
        </pc:spChg>
        <pc:spChg chg="add del">
          <ac:chgData name="Matthew Wilcut" userId="a03667fd-790b-464f-9820-47d837b0361e" providerId="ADAL" clId="{772B15E0-8F99-4F14-A9D3-E228E2F0FCAC}" dt="2021-09-13T12:48:38.815" v="428" actId="26606"/>
          <ac:spMkLst>
            <pc:docMk/>
            <pc:sldMk cId="3563882104" sldId="297"/>
            <ac:spMk id="235" creationId="{367909BF-1DF7-4ACE-8F58-6CF719BB27E5}"/>
          </ac:spMkLst>
        </pc:spChg>
        <pc:spChg chg="add del">
          <ac:chgData name="Matthew Wilcut" userId="a03667fd-790b-464f-9820-47d837b0361e" providerId="ADAL" clId="{772B15E0-8F99-4F14-A9D3-E228E2F0FCAC}" dt="2021-09-13T12:48:38.815" v="428" actId="26606"/>
          <ac:spMkLst>
            <pc:docMk/>
            <pc:sldMk cId="3563882104" sldId="297"/>
            <ac:spMk id="236" creationId="{89E8BEDB-0BBC-4F21-9CFB-8530D664C343}"/>
          </ac:spMkLst>
        </pc:spChg>
        <pc:spChg chg="add del">
          <ac:chgData name="Matthew Wilcut" userId="a03667fd-790b-464f-9820-47d837b0361e" providerId="ADAL" clId="{772B15E0-8F99-4F14-A9D3-E228E2F0FCAC}" dt="2021-09-13T12:48:38.815" v="428" actId="26606"/>
          <ac:spMkLst>
            <pc:docMk/>
            <pc:sldMk cId="3563882104" sldId="297"/>
            <ac:spMk id="238" creationId="{420551B3-B4DA-48EE-988C-4FAEAEB5CE98}"/>
          </ac:spMkLst>
        </pc:spChg>
        <pc:spChg chg="add del">
          <ac:chgData name="Matthew Wilcut" userId="a03667fd-790b-464f-9820-47d837b0361e" providerId="ADAL" clId="{772B15E0-8F99-4F14-A9D3-E228E2F0FCAC}" dt="2021-09-13T12:48:38.815" v="428" actId="26606"/>
          <ac:spMkLst>
            <pc:docMk/>
            <pc:sldMk cId="3563882104" sldId="297"/>
            <ac:spMk id="239" creationId="{DFFCFB47-3C9E-4532-8065-D3633A77B650}"/>
          </ac:spMkLst>
        </pc:spChg>
        <pc:spChg chg="add del">
          <ac:chgData name="Matthew Wilcut" userId="a03667fd-790b-464f-9820-47d837b0361e" providerId="ADAL" clId="{772B15E0-8F99-4F14-A9D3-E228E2F0FCAC}" dt="2021-09-13T12:48:38.815" v="428" actId="26606"/>
          <ac:spMkLst>
            <pc:docMk/>
            <pc:sldMk cId="3563882104" sldId="297"/>
            <ac:spMk id="240" creationId="{467A625B-A166-4C03-ADD8-0535D71834D6}"/>
          </ac:spMkLst>
        </pc:spChg>
        <pc:spChg chg="add del">
          <ac:chgData name="Matthew Wilcut" userId="a03667fd-790b-464f-9820-47d837b0361e" providerId="ADAL" clId="{772B15E0-8F99-4F14-A9D3-E228E2F0FCAC}" dt="2021-09-13T12:48:38.815" v="428" actId="26606"/>
          <ac:spMkLst>
            <pc:docMk/>
            <pc:sldMk cId="3563882104" sldId="297"/>
            <ac:spMk id="241" creationId="{C35A5F97-C3A9-4101-8F5C-06E22105A0CE}"/>
          </ac:spMkLst>
        </pc:spChg>
        <pc:spChg chg="add del">
          <ac:chgData name="Matthew Wilcut" userId="a03667fd-790b-464f-9820-47d837b0361e" providerId="ADAL" clId="{772B15E0-8F99-4F14-A9D3-E228E2F0FCAC}" dt="2021-09-13T12:48:38.815" v="428" actId="26606"/>
          <ac:spMkLst>
            <pc:docMk/>
            <pc:sldMk cId="3563882104" sldId="297"/>
            <ac:spMk id="242" creationId="{00239F34-0E2D-4746-AAA9-920BD6063237}"/>
          </ac:spMkLst>
        </pc:spChg>
        <pc:spChg chg="add del">
          <ac:chgData name="Matthew Wilcut" userId="a03667fd-790b-464f-9820-47d837b0361e" providerId="ADAL" clId="{772B15E0-8F99-4F14-A9D3-E228E2F0FCAC}" dt="2021-09-13T12:48:38.815" v="428" actId="26606"/>
          <ac:spMkLst>
            <pc:docMk/>
            <pc:sldMk cId="3563882104" sldId="297"/>
            <ac:spMk id="246" creationId="{344EF4DE-2334-4B49-8DC2-FDAC562A17D3}"/>
          </ac:spMkLst>
        </pc:spChg>
        <pc:spChg chg="add del">
          <ac:chgData name="Matthew Wilcut" userId="a03667fd-790b-464f-9820-47d837b0361e" providerId="ADAL" clId="{772B15E0-8F99-4F14-A9D3-E228E2F0FCAC}" dt="2021-09-13T12:48:40.189" v="430" actId="26606"/>
          <ac:spMkLst>
            <pc:docMk/>
            <pc:sldMk cId="3563882104" sldId="297"/>
            <ac:spMk id="248" creationId="{904DB13E-F722-4ED6-BB00-556651E95281}"/>
          </ac:spMkLst>
        </pc:spChg>
        <pc:spChg chg="add del">
          <ac:chgData name="Matthew Wilcut" userId="a03667fd-790b-464f-9820-47d837b0361e" providerId="ADAL" clId="{772B15E0-8F99-4F14-A9D3-E228E2F0FCAC}" dt="2021-09-13T12:48:40.189" v="430" actId="26606"/>
          <ac:spMkLst>
            <pc:docMk/>
            <pc:sldMk cId="3563882104" sldId="297"/>
            <ac:spMk id="249" creationId="{1E8D93C5-28EB-42D0-86CE-D804955653CC}"/>
          </ac:spMkLst>
        </pc:spChg>
        <pc:spChg chg="add del">
          <ac:chgData name="Matthew Wilcut" userId="a03667fd-790b-464f-9820-47d837b0361e" providerId="ADAL" clId="{772B15E0-8F99-4F14-A9D3-E228E2F0FCAC}" dt="2021-09-13T12:48:40.189" v="430" actId="26606"/>
          <ac:spMkLst>
            <pc:docMk/>
            <pc:sldMk cId="3563882104" sldId="297"/>
            <ac:spMk id="250" creationId="{AB1B1E7D-F76D-4744-AF85-239E6998A4C5}"/>
          </ac:spMkLst>
        </pc:spChg>
        <pc:spChg chg="add del">
          <ac:chgData name="Matthew Wilcut" userId="a03667fd-790b-464f-9820-47d837b0361e" providerId="ADAL" clId="{772B15E0-8F99-4F14-A9D3-E228E2F0FCAC}" dt="2021-09-13T12:48:40.189" v="430" actId="26606"/>
          <ac:spMkLst>
            <pc:docMk/>
            <pc:sldMk cId="3563882104" sldId="297"/>
            <ac:spMk id="251" creationId="{3BB65211-00DB-45B6-A223-033B2D19CBE8}"/>
          </ac:spMkLst>
        </pc:spChg>
        <pc:spChg chg="add del">
          <ac:chgData name="Matthew Wilcut" userId="a03667fd-790b-464f-9820-47d837b0361e" providerId="ADAL" clId="{772B15E0-8F99-4F14-A9D3-E228E2F0FCAC}" dt="2021-09-13T12:48:40.189" v="430" actId="26606"/>
          <ac:spMkLst>
            <pc:docMk/>
            <pc:sldMk cId="3563882104" sldId="297"/>
            <ac:spMk id="253" creationId="{1C3E817E-E139-426E-89E5-9DD346EC7514}"/>
          </ac:spMkLst>
        </pc:spChg>
        <pc:spChg chg="add del">
          <ac:chgData name="Matthew Wilcut" userId="a03667fd-790b-464f-9820-47d837b0361e" providerId="ADAL" clId="{772B15E0-8F99-4F14-A9D3-E228E2F0FCAC}" dt="2021-09-13T12:48:40.189" v="430" actId="26606"/>
          <ac:spMkLst>
            <pc:docMk/>
            <pc:sldMk cId="3563882104" sldId="297"/>
            <ac:spMk id="254" creationId="{E2ADD2F6-F7FC-464F-8F18-5BDBD27A732F}"/>
          </ac:spMkLst>
        </pc:spChg>
        <pc:spChg chg="add del">
          <ac:chgData name="Matthew Wilcut" userId="a03667fd-790b-464f-9820-47d837b0361e" providerId="ADAL" clId="{772B15E0-8F99-4F14-A9D3-E228E2F0FCAC}" dt="2021-09-13T12:48:40.189" v="430" actId="26606"/>
          <ac:spMkLst>
            <pc:docMk/>
            <pc:sldMk cId="3563882104" sldId="297"/>
            <ac:spMk id="255" creationId="{5A3A31F1-FA83-497F-98FF-9A5621DC5560}"/>
          </ac:spMkLst>
        </pc:spChg>
        <pc:spChg chg="add del">
          <ac:chgData name="Matthew Wilcut" userId="a03667fd-790b-464f-9820-47d837b0361e" providerId="ADAL" clId="{772B15E0-8F99-4F14-A9D3-E228E2F0FCAC}" dt="2021-09-13T12:48:40.189" v="430" actId="26606"/>
          <ac:spMkLst>
            <pc:docMk/>
            <pc:sldMk cId="3563882104" sldId="297"/>
            <ac:spMk id="256" creationId="{343FF9E2-8F7E-4BCC-9A50-C41AD8A56DD9}"/>
          </ac:spMkLst>
        </pc:spChg>
        <pc:spChg chg="add del">
          <ac:chgData name="Matthew Wilcut" userId="a03667fd-790b-464f-9820-47d837b0361e" providerId="ADAL" clId="{772B15E0-8F99-4F14-A9D3-E228E2F0FCAC}" dt="2021-09-13T12:48:40.189" v="430" actId="26606"/>
          <ac:spMkLst>
            <pc:docMk/>
            <pc:sldMk cId="3563882104" sldId="297"/>
            <ac:spMk id="257" creationId="{47751BC8-250F-493B-BDF9-D45BA5991D8A}"/>
          </ac:spMkLst>
        </pc:spChg>
        <pc:spChg chg="add del">
          <ac:chgData name="Matthew Wilcut" userId="a03667fd-790b-464f-9820-47d837b0361e" providerId="ADAL" clId="{772B15E0-8F99-4F14-A9D3-E228E2F0FCAC}" dt="2021-09-13T12:48:42.299" v="432" actId="26606"/>
          <ac:spMkLst>
            <pc:docMk/>
            <pc:sldMk cId="3563882104" sldId="297"/>
            <ac:spMk id="262" creationId="{904DB13E-F722-4ED6-BB00-556651E95281}"/>
          </ac:spMkLst>
        </pc:spChg>
        <pc:spChg chg="add del">
          <ac:chgData name="Matthew Wilcut" userId="a03667fd-790b-464f-9820-47d837b0361e" providerId="ADAL" clId="{772B15E0-8F99-4F14-A9D3-E228E2F0FCAC}" dt="2021-09-13T12:48:42.299" v="432" actId="26606"/>
          <ac:spMkLst>
            <pc:docMk/>
            <pc:sldMk cId="3563882104" sldId="297"/>
            <ac:spMk id="263" creationId="{1419E3D9-C5FB-41A9-B6D2-DFB210BB6211}"/>
          </ac:spMkLst>
        </pc:spChg>
        <pc:spChg chg="add del">
          <ac:chgData name="Matthew Wilcut" userId="a03667fd-790b-464f-9820-47d837b0361e" providerId="ADAL" clId="{772B15E0-8F99-4F14-A9D3-E228E2F0FCAC}" dt="2021-09-13T12:48:42.299" v="432" actId="26606"/>
          <ac:spMkLst>
            <pc:docMk/>
            <pc:sldMk cId="3563882104" sldId="297"/>
            <ac:spMk id="264" creationId="{367909BF-1DF7-4ACE-8F58-6CF719BB27E5}"/>
          </ac:spMkLst>
        </pc:spChg>
        <pc:spChg chg="add del">
          <ac:chgData name="Matthew Wilcut" userId="a03667fd-790b-464f-9820-47d837b0361e" providerId="ADAL" clId="{772B15E0-8F99-4F14-A9D3-E228E2F0FCAC}" dt="2021-09-13T12:48:42.299" v="432" actId="26606"/>
          <ac:spMkLst>
            <pc:docMk/>
            <pc:sldMk cId="3563882104" sldId="297"/>
            <ac:spMk id="265" creationId="{89E8BEDB-0BBC-4F21-9CFB-8530D664C343}"/>
          </ac:spMkLst>
        </pc:spChg>
        <pc:spChg chg="add del">
          <ac:chgData name="Matthew Wilcut" userId="a03667fd-790b-464f-9820-47d837b0361e" providerId="ADAL" clId="{772B15E0-8F99-4F14-A9D3-E228E2F0FCAC}" dt="2021-09-13T12:48:42.299" v="432" actId="26606"/>
          <ac:spMkLst>
            <pc:docMk/>
            <pc:sldMk cId="3563882104" sldId="297"/>
            <ac:spMk id="267" creationId="{420551B3-B4DA-48EE-988C-4FAEAEB5CE98}"/>
          </ac:spMkLst>
        </pc:spChg>
        <pc:spChg chg="add del">
          <ac:chgData name="Matthew Wilcut" userId="a03667fd-790b-464f-9820-47d837b0361e" providerId="ADAL" clId="{772B15E0-8F99-4F14-A9D3-E228E2F0FCAC}" dt="2021-09-13T12:48:42.299" v="432" actId="26606"/>
          <ac:spMkLst>
            <pc:docMk/>
            <pc:sldMk cId="3563882104" sldId="297"/>
            <ac:spMk id="268" creationId="{DFFCFB47-3C9E-4532-8065-D3633A77B650}"/>
          </ac:spMkLst>
        </pc:spChg>
        <pc:spChg chg="add del">
          <ac:chgData name="Matthew Wilcut" userId="a03667fd-790b-464f-9820-47d837b0361e" providerId="ADAL" clId="{772B15E0-8F99-4F14-A9D3-E228E2F0FCAC}" dt="2021-09-13T12:48:42.299" v="432" actId="26606"/>
          <ac:spMkLst>
            <pc:docMk/>
            <pc:sldMk cId="3563882104" sldId="297"/>
            <ac:spMk id="269" creationId="{467A625B-A166-4C03-ADD8-0535D71834D6}"/>
          </ac:spMkLst>
        </pc:spChg>
        <pc:spChg chg="add del">
          <ac:chgData name="Matthew Wilcut" userId="a03667fd-790b-464f-9820-47d837b0361e" providerId="ADAL" clId="{772B15E0-8F99-4F14-A9D3-E228E2F0FCAC}" dt="2021-09-13T12:48:42.299" v="432" actId="26606"/>
          <ac:spMkLst>
            <pc:docMk/>
            <pc:sldMk cId="3563882104" sldId="297"/>
            <ac:spMk id="270" creationId="{C35A5F97-C3A9-4101-8F5C-06E22105A0CE}"/>
          </ac:spMkLst>
        </pc:spChg>
        <pc:spChg chg="add del">
          <ac:chgData name="Matthew Wilcut" userId="a03667fd-790b-464f-9820-47d837b0361e" providerId="ADAL" clId="{772B15E0-8F99-4F14-A9D3-E228E2F0FCAC}" dt="2021-09-13T12:48:42.299" v="432" actId="26606"/>
          <ac:spMkLst>
            <pc:docMk/>
            <pc:sldMk cId="3563882104" sldId="297"/>
            <ac:spMk id="271" creationId="{00239F34-0E2D-4746-AAA9-920BD6063237}"/>
          </ac:spMkLst>
        </pc:spChg>
        <pc:spChg chg="add del">
          <ac:chgData name="Matthew Wilcut" userId="a03667fd-790b-464f-9820-47d837b0361e" providerId="ADAL" clId="{772B15E0-8F99-4F14-A9D3-E228E2F0FCAC}" dt="2021-09-13T12:48:42.299" v="432" actId="26606"/>
          <ac:spMkLst>
            <pc:docMk/>
            <pc:sldMk cId="3563882104" sldId="297"/>
            <ac:spMk id="275" creationId="{344EF4DE-2334-4B49-8DC2-FDAC562A17D3}"/>
          </ac:spMkLst>
        </pc:spChg>
        <pc:spChg chg="add del">
          <ac:chgData name="Matthew Wilcut" userId="a03667fd-790b-464f-9820-47d837b0361e" providerId="ADAL" clId="{772B15E0-8F99-4F14-A9D3-E228E2F0FCAC}" dt="2021-09-13T12:55:17.476" v="518" actId="26606"/>
          <ac:spMkLst>
            <pc:docMk/>
            <pc:sldMk cId="3563882104" sldId="297"/>
            <ac:spMk id="277" creationId="{904DB13E-F722-4ED6-BB00-556651E95281}"/>
          </ac:spMkLst>
        </pc:spChg>
        <pc:spChg chg="add del">
          <ac:chgData name="Matthew Wilcut" userId="a03667fd-790b-464f-9820-47d837b0361e" providerId="ADAL" clId="{772B15E0-8F99-4F14-A9D3-E228E2F0FCAC}" dt="2021-09-13T12:55:17.476" v="518" actId="26606"/>
          <ac:spMkLst>
            <pc:docMk/>
            <pc:sldMk cId="3563882104" sldId="297"/>
            <ac:spMk id="278" creationId="{1E8D93C5-28EB-42D0-86CE-D804955653CC}"/>
          </ac:spMkLst>
        </pc:spChg>
        <pc:spChg chg="add del">
          <ac:chgData name="Matthew Wilcut" userId="a03667fd-790b-464f-9820-47d837b0361e" providerId="ADAL" clId="{772B15E0-8F99-4F14-A9D3-E228E2F0FCAC}" dt="2021-09-13T12:55:17.476" v="518" actId="26606"/>
          <ac:spMkLst>
            <pc:docMk/>
            <pc:sldMk cId="3563882104" sldId="297"/>
            <ac:spMk id="279" creationId="{AB1B1E7D-F76D-4744-AF85-239E6998A4C5}"/>
          </ac:spMkLst>
        </pc:spChg>
        <pc:spChg chg="add del">
          <ac:chgData name="Matthew Wilcut" userId="a03667fd-790b-464f-9820-47d837b0361e" providerId="ADAL" clId="{772B15E0-8F99-4F14-A9D3-E228E2F0FCAC}" dt="2021-09-13T12:55:17.476" v="518" actId="26606"/>
          <ac:spMkLst>
            <pc:docMk/>
            <pc:sldMk cId="3563882104" sldId="297"/>
            <ac:spMk id="280" creationId="{3BB65211-00DB-45B6-A223-033B2D19CBE8}"/>
          </ac:spMkLst>
        </pc:spChg>
        <pc:spChg chg="add del">
          <ac:chgData name="Matthew Wilcut" userId="a03667fd-790b-464f-9820-47d837b0361e" providerId="ADAL" clId="{772B15E0-8F99-4F14-A9D3-E228E2F0FCAC}" dt="2021-09-13T12:55:17.476" v="518" actId="26606"/>
          <ac:spMkLst>
            <pc:docMk/>
            <pc:sldMk cId="3563882104" sldId="297"/>
            <ac:spMk id="282" creationId="{1C3E817E-E139-426E-89E5-9DD346EC7514}"/>
          </ac:spMkLst>
        </pc:spChg>
        <pc:spChg chg="add del">
          <ac:chgData name="Matthew Wilcut" userId="a03667fd-790b-464f-9820-47d837b0361e" providerId="ADAL" clId="{772B15E0-8F99-4F14-A9D3-E228E2F0FCAC}" dt="2021-09-13T12:55:17.476" v="518" actId="26606"/>
          <ac:spMkLst>
            <pc:docMk/>
            <pc:sldMk cId="3563882104" sldId="297"/>
            <ac:spMk id="283" creationId="{E2ADD2F6-F7FC-464F-8F18-5BDBD27A732F}"/>
          </ac:spMkLst>
        </pc:spChg>
        <pc:spChg chg="add del">
          <ac:chgData name="Matthew Wilcut" userId="a03667fd-790b-464f-9820-47d837b0361e" providerId="ADAL" clId="{772B15E0-8F99-4F14-A9D3-E228E2F0FCAC}" dt="2021-09-13T12:55:17.476" v="518" actId="26606"/>
          <ac:spMkLst>
            <pc:docMk/>
            <pc:sldMk cId="3563882104" sldId="297"/>
            <ac:spMk id="284" creationId="{5A3A31F1-FA83-497F-98FF-9A5621DC5560}"/>
          </ac:spMkLst>
        </pc:spChg>
        <pc:spChg chg="add del">
          <ac:chgData name="Matthew Wilcut" userId="a03667fd-790b-464f-9820-47d837b0361e" providerId="ADAL" clId="{772B15E0-8F99-4F14-A9D3-E228E2F0FCAC}" dt="2021-09-13T12:55:17.476" v="518" actId="26606"/>
          <ac:spMkLst>
            <pc:docMk/>
            <pc:sldMk cId="3563882104" sldId="297"/>
            <ac:spMk id="285" creationId="{343FF9E2-8F7E-4BCC-9A50-C41AD8A56DD9}"/>
          </ac:spMkLst>
        </pc:spChg>
        <pc:spChg chg="add del">
          <ac:chgData name="Matthew Wilcut" userId="a03667fd-790b-464f-9820-47d837b0361e" providerId="ADAL" clId="{772B15E0-8F99-4F14-A9D3-E228E2F0FCAC}" dt="2021-09-13T12:55:17.476" v="518" actId="26606"/>
          <ac:spMkLst>
            <pc:docMk/>
            <pc:sldMk cId="3563882104" sldId="297"/>
            <ac:spMk id="286" creationId="{47751BC8-250F-493B-BDF9-D45BA5991D8A}"/>
          </ac:spMkLst>
        </pc:spChg>
        <pc:spChg chg="add del">
          <ac:chgData name="Matthew Wilcut" userId="a03667fd-790b-464f-9820-47d837b0361e" providerId="ADAL" clId="{772B15E0-8F99-4F14-A9D3-E228E2F0FCAC}" dt="2021-09-13T12:55:04.837" v="515" actId="26606"/>
          <ac:spMkLst>
            <pc:docMk/>
            <pc:sldMk cId="3563882104" sldId="297"/>
            <ac:spMk id="291" creationId="{904DB13E-F722-4ED6-BB00-556651E95281}"/>
          </ac:spMkLst>
        </pc:spChg>
        <pc:spChg chg="add del">
          <ac:chgData name="Matthew Wilcut" userId="a03667fd-790b-464f-9820-47d837b0361e" providerId="ADAL" clId="{772B15E0-8F99-4F14-A9D3-E228E2F0FCAC}" dt="2021-09-13T12:55:04.837" v="515" actId="26606"/>
          <ac:spMkLst>
            <pc:docMk/>
            <pc:sldMk cId="3563882104" sldId="297"/>
            <ac:spMk id="292" creationId="{1E8D93C5-28EB-42D0-86CE-D804955653CC}"/>
          </ac:spMkLst>
        </pc:spChg>
        <pc:spChg chg="add del">
          <ac:chgData name="Matthew Wilcut" userId="a03667fd-790b-464f-9820-47d837b0361e" providerId="ADAL" clId="{772B15E0-8F99-4F14-A9D3-E228E2F0FCAC}" dt="2021-09-13T12:55:04.837" v="515" actId="26606"/>
          <ac:spMkLst>
            <pc:docMk/>
            <pc:sldMk cId="3563882104" sldId="297"/>
            <ac:spMk id="293" creationId="{AB1B1E7D-F76D-4744-AF85-239E6998A4C5}"/>
          </ac:spMkLst>
        </pc:spChg>
        <pc:spChg chg="add del">
          <ac:chgData name="Matthew Wilcut" userId="a03667fd-790b-464f-9820-47d837b0361e" providerId="ADAL" clId="{772B15E0-8F99-4F14-A9D3-E228E2F0FCAC}" dt="2021-09-13T12:55:04.837" v="515" actId="26606"/>
          <ac:spMkLst>
            <pc:docMk/>
            <pc:sldMk cId="3563882104" sldId="297"/>
            <ac:spMk id="298" creationId="{9891C27D-8C9D-415C-A639-23D76B7B1C1D}"/>
          </ac:spMkLst>
        </pc:spChg>
        <pc:spChg chg="add del">
          <ac:chgData name="Matthew Wilcut" userId="a03667fd-790b-464f-9820-47d837b0361e" providerId="ADAL" clId="{772B15E0-8F99-4F14-A9D3-E228E2F0FCAC}" dt="2021-09-13T12:55:04.837" v="515" actId="26606"/>
          <ac:spMkLst>
            <pc:docMk/>
            <pc:sldMk cId="3563882104" sldId="297"/>
            <ac:spMk id="299" creationId="{5B4D6D08-A7F1-4445-BA2E-E449562C04C1}"/>
          </ac:spMkLst>
        </pc:spChg>
        <pc:spChg chg="add del">
          <ac:chgData name="Matthew Wilcut" userId="a03667fd-790b-464f-9820-47d837b0361e" providerId="ADAL" clId="{772B15E0-8F99-4F14-A9D3-E228E2F0FCAC}" dt="2021-09-13T12:55:04.837" v="515" actId="26606"/>
          <ac:spMkLst>
            <pc:docMk/>
            <pc:sldMk cId="3563882104" sldId="297"/>
            <ac:spMk id="300" creationId="{3A7C1A41-D915-4D26-8D5E-C01B27160A80}"/>
          </ac:spMkLst>
        </pc:spChg>
        <pc:spChg chg="add del">
          <ac:chgData name="Matthew Wilcut" userId="a03667fd-790b-464f-9820-47d837b0361e" providerId="ADAL" clId="{772B15E0-8F99-4F14-A9D3-E228E2F0FCAC}" dt="2021-09-13T12:55:04.837" v="515" actId="26606"/>
          <ac:spMkLst>
            <pc:docMk/>
            <pc:sldMk cId="3563882104" sldId="297"/>
            <ac:spMk id="301" creationId="{A50B663E-F671-4504-99A8-4559554692B0}"/>
          </ac:spMkLst>
        </pc:spChg>
        <pc:spChg chg="add del">
          <ac:chgData name="Matthew Wilcut" userId="a03667fd-790b-464f-9820-47d837b0361e" providerId="ADAL" clId="{772B15E0-8F99-4F14-A9D3-E228E2F0FCAC}" dt="2021-09-13T12:55:04.837" v="515" actId="26606"/>
          <ac:spMkLst>
            <pc:docMk/>
            <pc:sldMk cId="3563882104" sldId="297"/>
            <ac:spMk id="302" creationId="{2EF89585-ECD6-4B38-96B1-AD41A1BD4BE1}"/>
          </ac:spMkLst>
        </pc:spChg>
        <pc:spChg chg="add del">
          <ac:chgData name="Matthew Wilcut" userId="a03667fd-790b-464f-9820-47d837b0361e" providerId="ADAL" clId="{772B15E0-8F99-4F14-A9D3-E228E2F0FCAC}" dt="2021-09-13T12:55:04.837" v="515" actId="26606"/>
          <ac:spMkLst>
            <pc:docMk/>
            <pc:sldMk cId="3563882104" sldId="297"/>
            <ac:spMk id="306" creationId="{3F4C63FE-9526-4F8E-BCFD-954D2EF9475B}"/>
          </ac:spMkLst>
        </pc:spChg>
        <pc:spChg chg="add del">
          <ac:chgData name="Matthew Wilcut" userId="a03667fd-790b-464f-9820-47d837b0361e" providerId="ADAL" clId="{772B15E0-8F99-4F14-A9D3-E228E2F0FCAC}" dt="2021-09-13T12:55:17.463" v="517" actId="26606"/>
          <ac:spMkLst>
            <pc:docMk/>
            <pc:sldMk cId="3563882104" sldId="297"/>
            <ac:spMk id="308" creationId="{904DB13E-F722-4ED6-BB00-556651E95281}"/>
          </ac:spMkLst>
        </pc:spChg>
        <pc:spChg chg="add del">
          <ac:chgData name="Matthew Wilcut" userId="a03667fd-790b-464f-9820-47d837b0361e" providerId="ADAL" clId="{772B15E0-8F99-4F14-A9D3-E228E2F0FCAC}" dt="2021-09-13T12:55:17.463" v="517" actId="26606"/>
          <ac:spMkLst>
            <pc:docMk/>
            <pc:sldMk cId="3563882104" sldId="297"/>
            <ac:spMk id="309" creationId="{1E8D93C5-28EB-42D0-86CE-D804955653CC}"/>
          </ac:spMkLst>
        </pc:spChg>
        <pc:spChg chg="add del">
          <ac:chgData name="Matthew Wilcut" userId="a03667fd-790b-464f-9820-47d837b0361e" providerId="ADAL" clId="{772B15E0-8F99-4F14-A9D3-E228E2F0FCAC}" dt="2021-09-13T12:55:17.463" v="517" actId="26606"/>
          <ac:spMkLst>
            <pc:docMk/>
            <pc:sldMk cId="3563882104" sldId="297"/>
            <ac:spMk id="310" creationId="{AB1B1E7D-F76D-4744-AF85-239E6998A4C5}"/>
          </ac:spMkLst>
        </pc:spChg>
        <pc:spChg chg="add del">
          <ac:chgData name="Matthew Wilcut" userId="a03667fd-790b-464f-9820-47d837b0361e" providerId="ADAL" clId="{772B15E0-8F99-4F14-A9D3-E228E2F0FCAC}" dt="2021-09-13T12:55:17.463" v="517" actId="26606"/>
          <ac:spMkLst>
            <pc:docMk/>
            <pc:sldMk cId="3563882104" sldId="297"/>
            <ac:spMk id="311" creationId="{3BB65211-00DB-45B6-A223-033B2D19CBE8}"/>
          </ac:spMkLst>
        </pc:spChg>
        <pc:spChg chg="add del">
          <ac:chgData name="Matthew Wilcut" userId="a03667fd-790b-464f-9820-47d837b0361e" providerId="ADAL" clId="{772B15E0-8F99-4F14-A9D3-E228E2F0FCAC}" dt="2021-09-13T12:55:17.463" v="517" actId="26606"/>
          <ac:spMkLst>
            <pc:docMk/>
            <pc:sldMk cId="3563882104" sldId="297"/>
            <ac:spMk id="316" creationId="{EA4E4267-CAF0-4C38-8DC6-CD3B1A9F046E}"/>
          </ac:spMkLst>
        </pc:spChg>
        <pc:spChg chg="add del">
          <ac:chgData name="Matthew Wilcut" userId="a03667fd-790b-464f-9820-47d837b0361e" providerId="ADAL" clId="{772B15E0-8F99-4F14-A9D3-E228E2F0FCAC}" dt="2021-09-13T12:55:17.463" v="517" actId="26606"/>
          <ac:spMkLst>
            <pc:docMk/>
            <pc:sldMk cId="3563882104" sldId="297"/>
            <ac:spMk id="317" creationId="{0EE3ACC5-126D-4BA4-8B45-7F0B5B839C51}"/>
          </ac:spMkLst>
        </pc:spChg>
        <pc:spChg chg="add del">
          <ac:chgData name="Matthew Wilcut" userId="a03667fd-790b-464f-9820-47d837b0361e" providerId="ADAL" clId="{772B15E0-8F99-4F14-A9D3-E228E2F0FCAC}" dt="2021-09-13T12:55:17.463" v="517" actId="26606"/>
          <ac:spMkLst>
            <pc:docMk/>
            <pc:sldMk cId="3563882104" sldId="297"/>
            <ac:spMk id="318" creationId="{AB2868F7-FE10-4289-A5BD-90763C7A2F5A}"/>
          </ac:spMkLst>
        </pc:spChg>
        <pc:spChg chg="add del">
          <ac:chgData name="Matthew Wilcut" userId="a03667fd-790b-464f-9820-47d837b0361e" providerId="ADAL" clId="{772B15E0-8F99-4F14-A9D3-E228E2F0FCAC}" dt="2021-09-13T12:55:17.463" v="517" actId="26606"/>
          <ac:spMkLst>
            <pc:docMk/>
            <pc:sldMk cId="3563882104" sldId="297"/>
            <ac:spMk id="319" creationId="{BD94142C-10EE-487C-A327-404FDF358F22}"/>
          </ac:spMkLst>
        </pc:spChg>
        <pc:spChg chg="add del">
          <ac:chgData name="Matthew Wilcut" userId="a03667fd-790b-464f-9820-47d837b0361e" providerId="ADAL" clId="{772B15E0-8F99-4F14-A9D3-E228E2F0FCAC}" dt="2021-09-13T12:55:17.463" v="517" actId="26606"/>
          <ac:spMkLst>
            <pc:docMk/>
            <pc:sldMk cId="3563882104" sldId="297"/>
            <ac:spMk id="320" creationId="{5F7FAC2D-7A74-4939-A917-A1A5AF935685}"/>
          </ac:spMkLst>
        </pc:spChg>
        <pc:spChg chg="add del">
          <ac:chgData name="Matthew Wilcut" userId="a03667fd-790b-464f-9820-47d837b0361e" providerId="ADAL" clId="{772B15E0-8F99-4F14-A9D3-E228E2F0FCAC}" dt="2021-09-13T12:55:17.463" v="517" actId="26606"/>
          <ac:spMkLst>
            <pc:docMk/>
            <pc:sldMk cId="3563882104" sldId="297"/>
            <ac:spMk id="321" creationId="{BA53A868-C420-4BAE-9244-EC162AF05CFC}"/>
          </ac:spMkLst>
        </pc:spChg>
        <pc:spChg chg="add del">
          <ac:chgData name="Matthew Wilcut" userId="a03667fd-790b-464f-9820-47d837b0361e" providerId="ADAL" clId="{772B15E0-8F99-4F14-A9D3-E228E2F0FCAC}" dt="2021-09-13T12:56:57.789" v="531" actId="26606"/>
          <ac:spMkLst>
            <pc:docMk/>
            <pc:sldMk cId="3563882104" sldId="297"/>
            <ac:spMk id="326" creationId="{904DB13E-F722-4ED6-BB00-556651E95281}"/>
          </ac:spMkLst>
        </pc:spChg>
        <pc:spChg chg="add del">
          <ac:chgData name="Matthew Wilcut" userId="a03667fd-790b-464f-9820-47d837b0361e" providerId="ADAL" clId="{772B15E0-8F99-4F14-A9D3-E228E2F0FCAC}" dt="2021-09-13T12:56:57.789" v="531" actId="26606"/>
          <ac:spMkLst>
            <pc:docMk/>
            <pc:sldMk cId="3563882104" sldId="297"/>
            <ac:spMk id="327" creationId="{1E8D93C5-28EB-42D0-86CE-D804955653CC}"/>
          </ac:spMkLst>
        </pc:spChg>
        <pc:spChg chg="add del">
          <ac:chgData name="Matthew Wilcut" userId="a03667fd-790b-464f-9820-47d837b0361e" providerId="ADAL" clId="{772B15E0-8F99-4F14-A9D3-E228E2F0FCAC}" dt="2021-09-13T12:56:57.789" v="531" actId="26606"/>
          <ac:spMkLst>
            <pc:docMk/>
            <pc:sldMk cId="3563882104" sldId="297"/>
            <ac:spMk id="328" creationId="{AB1B1E7D-F76D-4744-AF85-239E6998A4C5}"/>
          </ac:spMkLst>
        </pc:spChg>
        <pc:spChg chg="add del">
          <ac:chgData name="Matthew Wilcut" userId="a03667fd-790b-464f-9820-47d837b0361e" providerId="ADAL" clId="{772B15E0-8F99-4F14-A9D3-E228E2F0FCAC}" dt="2021-09-13T12:56:57.789" v="531" actId="26606"/>
          <ac:spMkLst>
            <pc:docMk/>
            <pc:sldMk cId="3563882104" sldId="297"/>
            <ac:spMk id="329" creationId="{3BB65211-00DB-45B6-A223-033B2D19CBE8}"/>
          </ac:spMkLst>
        </pc:spChg>
        <pc:spChg chg="add del">
          <ac:chgData name="Matthew Wilcut" userId="a03667fd-790b-464f-9820-47d837b0361e" providerId="ADAL" clId="{772B15E0-8F99-4F14-A9D3-E228E2F0FCAC}" dt="2021-09-13T12:56:57.789" v="531" actId="26606"/>
          <ac:spMkLst>
            <pc:docMk/>
            <pc:sldMk cId="3563882104" sldId="297"/>
            <ac:spMk id="334" creationId="{9891C27D-8C9D-415C-A639-23D76B7B1C1D}"/>
          </ac:spMkLst>
        </pc:spChg>
        <pc:spChg chg="add del">
          <ac:chgData name="Matthew Wilcut" userId="a03667fd-790b-464f-9820-47d837b0361e" providerId="ADAL" clId="{772B15E0-8F99-4F14-A9D3-E228E2F0FCAC}" dt="2021-09-13T12:56:57.789" v="531" actId="26606"/>
          <ac:spMkLst>
            <pc:docMk/>
            <pc:sldMk cId="3563882104" sldId="297"/>
            <ac:spMk id="335" creationId="{E8F4C0D6-B7E0-42D0-A57F-6781017A2164}"/>
          </ac:spMkLst>
        </pc:spChg>
        <pc:spChg chg="add del">
          <ac:chgData name="Matthew Wilcut" userId="a03667fd-790b-464f-9820-47d837b0361e" providerId="ADAL" clId="{772B15E0-8F99-4F14-A9D3-E228E2F0FCAC}" dt="2021-09-13T12:56:57.789" v="531" actId="26606"/>
          <ac:spMkLst>
            <pc:docMk/>
            <pc:sldMk cId="3563882104" sldId="297"/>
            <ac:spMk id="336" creationId="{5B4D6D08-A7F1-4445-BA2E-E449562C04C1}"/>
          </ac:spMkLst>
        </pc:spChg>
        <pc:spChg chg="add del">
          <ac:chgData name="Matthew Wilcut" userId="a03667fd-790b-464f-9820-47d837b0361e" providerId="ADAL" clId="{772B15E0-8F99-4F14-A9D3-E228E2F0FCAC}" dt="2021-09-13T12:56:57.789" v="531" actId="26606"/>
          <ac:spMkLst>
            <pc:docMk/>
            <pc:sldMk cId="3563882104" sldId="297"/>
            <ac:spMk id="337" creationId="{3A7C1A41-D915-4D26-8D5E-C01B27160A80}"/>
          </ac:spMkLst>
        </pc:spChg>
        <pc:spChg chg="add del">
          <ac:chgData name="Matthew Wilcut" userId="a03667fd-790b-464f-9820-47d837b0361e" providerId="ADAL" clId="{772B15E0-8F99-4F14-A9D3-E228E2F0FCAC}" dt="2021-09-13T12:56:57.789" v="531" actId="26606"/>
          <ac:spMkLst>
            <pc:docMk/>
            <pc:sldMk cId="3563882104" sldId="297"/>
            <ac:spMk id="338" creationId="{A50B663E-F671-4504-99A8-4559554692B0}"/>
          </ac:spMkLst>
        </pc:spChg>
        <pc:spChg chg="add del">
          <ac:chgData name="Matthew Wilcut" userId="a03667fd-790b-464f-9820-47d837b0361e" providerId="ADAL" clId="{772B15E0-8F99-4F14-A9D3-E228E2F0FCAC}" dt="2021-09-13T12:56:57.789" v="531" actId="26606"/>
          <ac:spMkLst>
            <pc:docMk/>
            <pc:sldMk cId="3563882104" sldId="297"/>
            <ac:spMk id="339" creationId="{2EF89585-ECD6-4B38-96B1-AD41A1BD4BE1}"/>
          </ac:spMkLst>
        </pc:spChg>
        <pc:spChg chg="add del">
          <ac:chgData name="Matthew Wilcut" userId="a03667fd-790b-464f-9820-47d837b0361e" providerId="ADAL" clId="{772B15E0-8F99-4F14-A9D3-E228E2F0FCAC}" dt="2021-09-13T12:56:57.789" v="531" actId="26606"/>
          <ac:spMkLst>
            <pc:docMk/>
            <pc:sldMk cId="3563882104" sldId="297"/>
            <ac:spMk id="343" creationId="{3F4C63FE-9526-4F8E-BCFD-954D2EF9475B}"/>
          </ac:spMkLst>
        </pc:spChg>
        <pc:spChg chg="add del">
          <ac:chgData name="Matthew Wilcut" userId="a03667fd-790b-464f-9820-47d837b0361e" providerId="ADAL" clId="{772B15E0-8F99-4F14-A9D3-E228E2F0FCAC}" dt="2021-09-13T12:56:34.461" v="523" actId="26606"/>
          <ac:spMkLst>
            <pc:docMk/>
            <pc:sldMk cId="3563882104" sldId="297"/>
            <ac:spMk id="347" creationId="{1C3E817E-E139-426E-89E5-9DD346EC7514}"/>
          </ac:spMkLst>
        </pc:spChg>
        <pc:spChg chg="add del">
          <ac:chgData name="Matthew Wilcut" userId="a03667fd-790b-464f-9820-47d837b0361e" providerId="ADAL" clId="{772B15E0-8F99-4F14-A9D3-E228E2F0FCAC}" dt="2021-09-13T12:56:34.461" v="523" actId="26606"/>
          <ac:spMkLst>
            <pc:docMk/>
            <pc:sldMk cId="3563882104" sldId="297"/>
            <ac:spMk id="348" creationId="{E2ADD2F6-F7FC-464F-8F18-5BDBD27A732F}"/>
          </ac:spMkLst>
        </pc:spChg>
        <pc:spChg chg="add del">
          <ac:chgData name="Matthew Wilcut" userId="a03667fd-790b-464f-9820-47d837b0361e" providerId="ADAL" clId="{772B15E0-8F99-4F14-A9D3-E228E2F0FCAC}" dt="2021-09-13T12:56:34.461" v="523" actId="26606"/>
          <ac:spMkLst>
            <pc:docMk/>
            <pc:sldMk cId="3563882104" sldId="297"/>
            <ac:spMk id="349" creationId="{5A3A31F1-FA83-497F-98FF-9A5621DC5560}"/>
          </ac:spMkLst>
        </pc:spChg>
        <pc:spChg chg="add del">
          <ac:chgData name="Matthew Wilcut" userId="a03667fd-790b-464f-9820-47d837b0361e" providerId="ADAL" clId="{772B15E0-8F99-4F14-A9D3-E228E2F0FCAC}" dt="2021-09-13T12:56:34.461" v="523" actId="26606"/>
          <ac:spMkLst>
            <pc:docMk/>
            <pc:sldMk cId="3563882104" sldId="297"/>
            <ac:spMk id="350" creationId="{343FF9E2-8F7E-4BCC-9A50-C41AD8A56DD9}"/>
          </ac:spMkLst>
        </pc:spChg>
        <pc:spChg chg="add del">
          <ac:chgData name="Matthew Wilcut" userId="a03667fd-790b-464f-9820-47d837b0361e" providerId="ADAL" clId="{772B15E0-8F99-4F14-A9D3-E228E2F0FCAC}" dt="2021-09-13T12:56:34.461" v="523" actId="26606"/>
          <ac:spMkLst>
            <pc:docMk/>
            <pc:sldMk cId="3563882104" sldId="297"/>
            <ac:spMk id="351" creationId="{47751BC8-250F-493B-BDF9-D45BA5991D8A}"/>
          </ac:spMkLst>
        </pc:spChg>
        <pc:spChg chg="add del">
          <ac:chgData name="Matthew Wilcut" userId="a03667fd-790b-464f-9820-47d837b0361e" providerId="ADAL" clId="{772B15E0-8F99-4F14-A9D3-E228E2F0FCAC}" dt="2021-09-13T12:56:43.494" v="526" actId="26606"/>
          <ac:spMkLst>
            <pc:docMk/>
            <pc:sldMk cId="3563882104" sldId="297"/>
            <ac:spMk id="356" creationId="{904DB13E-F722-4ED6-BB00-556651E95281}"/>
          </ac:spMkLst>
        </pc:spChg>
        <pc:spChg chg="add del">
          <ac:chgData name="Matthew Wilcut" userId="a03667fd-790b-464f-9820-47d837b0361e" providerId="ADAL" clId="{772B15E0-8F99-4F14-A9D3-E228E2F0FCAC}" dt="2021-09-13T12:56:43.494" v="526" actId="26606"/>
          <ac:spMkLst>
            <pc:docMk/>
            <pc:sldMk cId="3563882104" sldId="297"/>
            <ac:spMk id="357" creationId="{1419E3D9-C5FB-41A9-B6D2-DFB210BB6211}"/>
          </ac:spMkLst>
        </pc:spChg>
        <pc:spChg chg="add del">
          <ac:chgData name="Matthew Wilcut" userId="a03667fd-790b-464f-9820-47d837b0361e" providerId="ADAL" clId="{772B15E0-8F99-4F14-A9D3-E228E2F0FCAC}" dt="2021-09-13T12:56:43.494" v="526" actId="26606"/>
          <ac:spMkLst>
            <pc:docMk/>
            <pc:sldMk cId="3563882104" sldId="297"/>
            <ac:spMk id="358" creationId="{367909BF-1DF7-4ACE-8F58-6CF719BB27E5}"/>
          </ac:spMkLst>
        </pc:spChg>
        <pc:spChg chg="add del">
          <ac:chgData name="Matthew Wilcut" userId="a03667fd-790b-464f-9820-47d837b0361e" providerId="ADAL" clId="{772B15E0-8F99-4F14-A9D3-E228E2F0FCAC}" dt="2021-09-13T12:56:43.494" v="526" actId="26606"/>
          <ac:spMkLst>
            <pc:docMk/>
            <pc:sldMk cId="3563882104" sldId="297"/>
            <ac:spMk id="359" creationId="{89E8BEDB-0BBC-4F21-9CFB-8530D664C343}"/>
          </ac:spMkLst>
        </pc:spChg>
        <pc:spChg chg="add del">
          <ac:chgData name="Matthew Wilcut" userId="a03667fd-790b-464f-9820-47d837b0361e" providerId="ADAL" clId="{772B15E0-8F99-4F14-A9D3-E228E2F0FCAC}" dt="2021-09-13T12:56:43.494" v="526" actId="26606"/>
          <ac:spMkLst>
            <pc:docMk/>
            <pc:sldMk cId="3563882104" sldId="297"/>
            <ac:spMk id="363" creationId="{420551B3-B4DA-48EE-988C-4FAEAEB5CE98}"/>
          </ac:spMkLst>
        </pc:spChg>
        <pc:spChg chg="add del">
          <ac:chgData name="Matthew Wilcut" userId="a03667fd-790b-464f-9820-47d837b0361e" providerId="ADAL" clId="{772B15E0-8F99-4F14-A9D3-E228E2F0FCAC}" dt="2021-09-13T12:56:43.494" v="526" actId="26606"/>
          <ac:spMkLst>
            <pc:docMk/>
            <pc:sldMk cId="3563882104" sldId="297"/>
            <ac:spMk id="364" creationId="{DFFCFB47-3C9E-4532-8065-D3633A77B650}"/>
          </ac:spMkLst>
        </pc:spChg>
        <pc:spChg chg="add del">
          <ac:chgData name="Matthew Wilcut" userId="a03667fd-790b-464f-9820-47d837b0361e" providerId="ADAL" clId="{772B15E0-8F99-4F14-A9D3-E228E2F0FCAC}" dt="2021-09-13T12:56:43.494" v="526" actId="26606"/>
          <ac:spMkLst>
            <pc:docMk/>
            <pc:sldMk cId="3563882104" sldId="297"/>
            <ac:spMk id="365" creationId="{467A625B-A166-4C03-ADD8-0535D71834D6}"/>
          </ac:spMkLst>
        </pc:spChg>
        <pc:spChg chg="add del">
          <ac:chgData name="Matthew Wilcut" userId="a03667fd-790b-464f-9820-47d837b0361e" providerId="ADAL" clId="{772B15E0-8F99-4F14-A9D3-E228E2F0FCAC}" dt="2021-09-13T12:56:43.494" v="526" actId="26606"/>
          <ac:spMkLst>
            <pc:docMk/>
            <pc:sldMk cId="3563882104" sldId="297"/>
            <ac:spMk id="366" creationId="{C35A5F97-C3A9-4101-8F5C-06E22105A0CE}"/>
          </ac:spMkLst>
        </pc:spChg>
        <pc:spChg chg="add del">
          <ac:chgData name="Matthew Wilcut" userId="a03667fd-790b-464f-9820-47d837b0361e" providerId="ADAL" clId="{772B15E0-8F99-4F14-A9D3-E228E2F0FCAC}" dt="2021-09-13T12:56:43.494" v="526" actId="26606"/>
          <ac:spMkLst>
            <pc:docMk/>
            <pc:sldMk cId="3563882104" sldId="297"/>
            <ac:spMk id="367" creationId="{00239F34-0E2D-4746-AAA9-920BD6063237}"/>
          </ac:spMkLst>
        </pc:spChg>
        <pc:spChg chg="add del">
          <ac:chgData name="Matthew Wilcut" userId="a03667fd-790b-464f-9820-47d837b0361e" providerId="ADAL" clId="{772B15E0-8F99-4F14-A9D3-E228E2F0FCAC}" dt="2021-09-13T12:56:43.494" v="526" actId="26606"/>
          <ac:spMkLst>
            <pc:docMk/>
            <pc:sldMk cId="3563882104" sldId="297"/>
            <ac:spMk id="371" creationId="{344EF4DE-2334-4B49-8DC2-FDAC562A17D3}"/>
          </ac:spMkLst>
        </pc:spChg>
        <pc:spChg chg="add del">
          <ac:chgData name="Matthew Wilcut" userId="a03667fd-790b-464f-9820-47d837b0361e" providerId="ADAL" clId="{772B15E0-8F99-4F14-A9D3-E228E2F0FCAC}" dt="2021-09-13T12:56:56.343" v="528" actId="26606"/>
          <ac:spMkLst>
            <pc:docMk/>
            <pc:sldMk cId="3563882104" sldId="297"/>
            <ac:spMk id="373" creationId="{904DB13E-F722-4ED6-BB00-556651E95281}"/>
          </ac:spMkLst>
        </pc:spChg>
        <pc:spChg chg="add del">
          <ac:chgData name="Matthew Wilcut" userId="a03667fd-790b-464f-9820-47d837b0361e" providerId="ADAL" clId="{772B15E0-8F99-4F14-A9D3-E228E2F0FCAC}" dt="2021-09-13T12:56:56.343" v="528" actId="26606"/>
          <ac:spMkLst>
            <pc:docMk/>
            <pc:sldMk cId="3563882104" sldId="297"/>
            <ac:spMk id="374" creationId="{1419E3D9-C5FB-41A9-B6D2-DFB210BB6211}"/>
          </ac:spMkLst>
        </pc:spChg>
        <pc:spChg chg="add del">
          <ac:chgData name="Matthew Wilcut" userId="a03667fd-790b-464f-9820-47d837b0361e" providerId="ADAL" clId="{772B15E0-8F99-4F14-A9D3-E228E2F0FCAC}" dt="2021-09-13T12:56:56.343" v="528" actId="26606"/>
          <ac:spMkLst>
            <pc:docMk/>
            <pc:sldMk cId="3563882104" sldId="297"/>
            <ac:spMk id="375" creationId="{367909BF-1DF7-4ACE-8F58-6CF719BB27E5}"/>
          </ac:spMkLst>
        </pc:spChg>
        <pc:spChg chg="add del">
          <ac:chgData name="Matthew Wilcut" userId="a03667fd-790b-464f-9820-47d837b0361e" providerId="ADAL" clId="{772B15E0-8F99-4F14-A9D3-E228E2F0FCAC}" dt="2021-09-13T12:56:56.343" v="528" actId="26606"/>
          <ac:spMkLst>
            <pc:docMk/>
            <pc:sldMk cId="3563882104" sldId="297"/>
            <ac:spMk id="376" creationId="{89E8BEDB-0BBC-4F21-9CFB-8530D664C343}"/>
          </ac:spMkLst>
        </pc:spChg>
        <pc:spChg chg="add del">
          <ac:chgData name="Matthew Wilcut" userId="a03667fd-790b-464f-9820-47d837b0361e" providerId="ADAL" clId="{772B15E0-8F99-4F14-A9D3-E228E2F0FCAC}" dt="2021-09-13T12:56:56.343" v="528" actId="26606"/>
          <ac:spMkLst>
            <pc:docMk/>
            <pc:sldMk cId="3563882104" sldId="297"/>
            <ac:spMk id="380" creationId="{420551B3-B4DA-48EE-988C-4FAEAEB5CE98}"/>
          </ac:spMkLst>
        </pc:spChg>
        <pc:spChg chg="add del">
          <ac:chgData name="Matthew Wilcut" userId="a03667fd-790b-464f-9820-47d837b0361e" providerId="ADAL" clId="{772B15E0-8F99-4F14-A9D3-E228E2F0FCAC}" dt="2021-09-13T12:56:56.343" v="528" actId="26606"/>
          <ac:spMkLst>
            <pc:docMk/>
            <pc:sldMk cId="3563882104" sldId="297"/>
            <ac:spMk id="381" creationId="{2644B391-9BFE-445C-A9EC-F544BB85FBC7}"/>
          </ac:spMkLst>
        </pc:spChg>
        <pc:spChg chg="add del">
          <ac:chgData name="Matthew Wilcut" userId="a03667fd-790b-464f-9820-47d837b0361e" providerId="ADAL" clId="{772B15E0-8F99-4F14-A9D3-E228E2F0FCAC}" dt="2021-09-13T12:56:56.343" v="528" actId="26606"/>
          <ac:spMkLst>
            <pc:docMk/>
            <pc:sldMk cId="3563882104" sldId="297"/>
            <ac:spMk id="382" creationId="{80F26E69-87D9-4655-AE7B-280A87AA3CAD}"/>
          </ac:spMkLst>
        </pc:spChg>
        <pc:spChg chg="add del">
          <ac:chgData name="Matthew Wilcut" userId="a03667fd-790b-464f-9820-47d837b0361e" providerId="ADAL" clId="{772B15E0-8F99-4F14-A9D3-E228E2F0FCAC}" dt="2021-09-13T12:56:57.780" v="530" actId="26606"/>
          <ac:spMkLst>
            <pc:docMk/>
            <pc:sldMk cId="3563882104" sldId="297"/>
            <ac:spMk id="384" creationId="{904DB13E-F722-4ED6-BB00-556651E95281}"/>
          </ac:spMkLst>
        </pc:spChg>
        <pc:spChg chg="add del">
          <ac:chgData name="Matthew Wilcut" userId="a03667fd-790b-464f-9820-47d837b0361e" providerId="ADAL" clId="{772B15E0-8F99-4F14-A9D3-E228E2F0FCAC}" dt="2021-09-13T12:56:57.780" v="530" actId="26606"/>
          <ac:spMkLst>
            <pc:docMk/>
            <pc:sldMk cId="3563882104" sldId="297"/>
            <ac:spMk id="385" creationId="{1E8D93C5-28EB-42D0-86CE-D804955653CC}"/>
          </ac:spMkLst>
        </pc:spChg>
        <pc:spChg chg="add del">
          <ac:chgData name="Matthew Wilcut" userId="a03667fd-790b-464f-9820-47d837b0361e" providerId="ADAL" clId="{772B15E0-8F99-4F14-A9D3-E228E2F0FCAC}" dt="2021-09-13T12:56:57.780" v="530" actId="26606"/>
          <ac:spMkLst>
            <pc:docMk/>
            <pc:sldMk cId="3563882104" sldId="297"/>
            <ac:spMk id="386" creationId="{AB1B1E7D-F76D-4744-AF85-239E6998A4C5}"/>
          </ac:spMkLst>
        </pc:spChg>
        <pc:spChg chg="add del">
          <ac:chgData name="Matthew Wilcut" userId="a03667fd-790b-464f-9820-47d837b0361e" providerId="ADAL" clId="{772B15E0-8F99-4F14-A9D3-E228E2F0FCAC}" dt="2021-09-13T12:56:57.780" v="530" actId="26606"/>
          <ac:spMkLst>
            <pc:docMk/>
            <pc:sldMk cId="3563882104" sldId="297"/>
            <ac:spMk id="387" creationId="{3BB65211-00DB-45B6-A223-033B2D19CBE8}"/>
          </ac:spMkLst>
        </pc:spChg>
        <pc:spChg chg="add del">
          <ac:chgData name="Matthew Wilcut" userId="a03667fd-790b-464f-9820-47d837b0361e" providerId="ADAL" clId="{772B15E0-8F99-4F14-A9D3-E228E2F0FCAC}" dt="2021-09-13T12:56:57.780" v="530" actId="26606"/>
          <ac:spMkLst>
            <pc:docMk/>
            <pc:sldMk cId="3563882104" sldId="297"/>
            <ac:spMk id="391" creationId="{EA4E4267-CAF0-4C38-8DC6-CD3B1A9F046E}"/>
          </ac:spMkLst>
        </pc:spChg>
        <pc:spChg chg="add del">
          <ac:chgData name="Matthew Wilcut" userId="a03667fd-790b-464f-9820-47d837b0361e" providerId="ADAL" clId="{772B15E0-8F99-4F14-A9D3-E228E2F0FCAC}" dt="2021-09-13T12:56:57.780" v="530" actId="26606"/>
          <ac:spMkLst>
            <pc:docMk/>
            <pc:sldMk cId="3563882104" sldId="297"/>
            <ac:spMk id="392" creationId="{0EE3ACC5-126D-4BA4-8B45-7F0B5B839C51}"/>
          </ac:spMkLst>
        </pc:spChg>
        <pc:spChg chg="add del">
          <ac:chgData name="Matthew Wilcut" userId="a03667fd-790b-464f-9820-47d837b0361e" providerId="ADAL" clId="{772B15E0-8F99-4F14-A9D3-E228E2F0FCAC}" dt="2021-09-13T12:56:57.780" v="530" actId="26606"/>
          <ac:spMkLst>
            <pc:docMk/>
            <pc:sldMk cId="3563882104" sldId="297"/>
            <ac:spMk id="393" creationId="{AB2868F7-FE10-4289-A5BD-90763C7A2F5A}"/>
          </ac:spMkLst>
        </pc:spChg>
        <pc:spChg chg="add del">
          <ac:chgData name="Matthew Wilcut" userId="a03667fd-790b-464f-9820-47d837b0361e" providerId="ADAL" clId="{772B15E0-8F99-4F14-A9D3-E228E2F0FCAC}" dt="2021-09-13T12:56:57.780" v="530" actId="26606"/>
          <ac:spMkLst>
            <pc:docMk/>
            <pc:sldMk cId="3563882104" sldId="297"/>
            <ac:spMk id="394" creationId="{BD94142C-10EE-487C-A327-404FDF358F22}"/>
          </ac:spMkLst>
        </pc:spChg>
        <pc:spChg chg="add del">
          <ac:chgData name="Matthew Wilcut" userId="a03667fd-790b-464f-9820-47d837b0361e" providerId="ADAL" clId="{772B15E0-8F99-4F14-A9D3-E228E2F0FCAC}" dt="2021-09-13T12:56:57.780" v="530" actId="26606"/>
          <ac:spMkLst>
            <pc:docMk/>
            <pc:sldMk cId="3563882104" sldId="297"/>
            <ac:spMk id="395" creationId="{5F7FAC2D-7A74-4939-A917-A1A5AF935685}"/>
          </ac:spMkLst>
        </pc:spChg>
        <pc:spChg chg="add del">
          <ac:chgData name="Matthew Wilcut" userId="a03667fd-790b-464f-9820-47d837b0361e" providerId="ADAL" clId="{772B15E0-8F99-4F14-A9D3-E228E2F0FCAC}" dt="2021-09-13T12:56:57.780" v="530" actId="26606"/>
          <ac:spMkLst>
            <pc:docMk/>
            <pc:sldMk cId="3563882104" sldId="297"/>
            <ac:spMk id="396" creationId="{BA53A868-C420-4BAE-9244-EC162AF05CFC}"/>
          </ac:spMkLst>
        </pc:spChg>
        <pc:spChg chg="add del">
          <ac:chgData name="Matthew Wilcut" userId="a03667fd-790b-464f-9820-47d837b0361e" providerId="ADAL" clId="{772B15E0-8F99-4F14-A9D3-E228E2F0FCAC}" dt="2021-09-13T13:05:12.150" v="539" actId="26606"/>
          <ac:spMkLst>
            <pc:docMk/>
            <pc:sldMk cId="3563882104" sldId="297"/>
            <ac:spMk id="401" creationId="{904DB13E-F722-4ED6-BB00-556651E95281}"/>
          </ac:spMkLst>
        </pc:spChg>
        <pc:spChg chg="add del">
          <ac:chgData name="Matthew Wilcut" userId="a03667fd-790b-464f-9820-47d837b0361e" providerId="ADAL" clId="{772B15E0-8F99-4F14-A9D3-E228E2F0FCAC}" dt="2021-09-13T13:05:12.150" v="539" actId="26606"/>
          <ac:spMkLst>
            <pc:docMk/>
            <pc:sldMk cId="3563882104" sldId="297"/>
            <ac:spMk id="402" creationId="{1419E3D9-C5FB-41A9-B6D2-DFB210BB6211}"/>
          </ac:spMkLst>
        </pc:spChg>
        <pc:spChg chg="add del">
          <ac:chgData name="Matthew Wilcut" userId="a03667fd-790b-464f-9820-47d837b0361e" providerId="ADAL" clId="{772B15E0-8F99-4F14-A9D3-E228E2F0FCAC}" dt="2021-09-13T13:05:12.150" v="539" actId="26606"/>
          <ac:spMkLst>
            <pc:docMk/>
            <pc:sldMk cId="3563882104" sldId="297"/>
            <ac:spMk id="403" creationId="{367909BF-1DF7-4ACE-8F58-6CF719BB27E5}"/>
          </ac:spMkLst>
        </pc:spChg>
        <pc:spChg chg="add del">
          <ac:chgData name="Matthew Wilcut" userId="a03667fd-790b-464f-9820-47d837b0361e" providerId="ADAL" clId="{772B15E0-8F99-4F14-A9D3-E228E2F0FCAC}" dt="2021-09-13T13:05:12.150" v="539" actId="26606"/>
          <ac:spMkLst>
            <pc:docMk/>
            <pc:sldMk cId="3563882104" sldId="297"/>
            <ac:spMk id="404" creationId="{89E8BEDB-0BBC-4F21-9CFB-8530D664C343}"/>
          </ac:spMkLst>
        </pc:spChg>
        <pc:spChg chg="add del">
          <ac:chgData name="Matthew Wilcut" userId="a03667fd-790b-464f-9820-47d837b0361e" providerId="ADAL" clId="{772B15E0-8F99-4F14-A9D3-E228E2F0FCAC}" dt="2021-09-13T13:05:12.150" v="539" actId="26606"/>
          <ac:spMkLst>
            <pc:docMk/>
            <pc:sldMk cId="3563882104" sldId="297"/>
            <ac:spMk id="408" creationId="{420551B3-B4DA-48EE-988C-4FAEAEB5CE98}"/>
          </ac:spMkLst>
        </pc:spChg>
        <pc:spChg chg="add del">
          <ac:chgData name="Matthew Wilcut" userId="a03667fd-790b-464f-9820-47d837b0361e" providerId="ADAL" clId="{772B15E0-8F99-4F14-A9D3-E228E2F0FCAC}" dt="2021-09-13T13:05:12.150" v="539" actId="26606"/>
          <ac:spMkLst>
            <pc:docMk/>
            <pc:sldMk cId="3563882104" sldId="297"/>
            <ac:spMk id="409" creationId="{2644B391-9BFE-445C-A9EC-F544BB85FBC7}"/>
          </ac:spMkLst>
        </pc:spChg>
        <pc:spChg chg="add del">
          <ac:chgData name="Matthew Wilcut" userId="a03667fd-790b-464f-9820-47d837b0361e" providerId="ADAL" clId="{772B15E0-8F99-4F14-A9D3-E228E2F0FCAC}" dt="2021-09-13T13:05:12.150" v="539" actId="26606"/>
          <ac:spMkLst>
            <pc:docMk/>
            <pc:sldMk cId="3563882104" sldId="297"/>
            <ac:spMk id="410" creationId="{80F26E69-87D9-4655-AE7B-280A87AA3CAD}"/>
          </ac:spMkLst>
        </pc:spChg>
        <pc:spChg chg="add del">
          <ac:chgData name="Matthew Wilcut" userId="a03667fd-790b-464f-9820-47d837b0361e" providerId="ADAL" clId="{772B15E0-8F99-4F14-A9D3-E228E2F0FCAC}" dt="2021-09-13T13:04:51.806" v="534" actId="26606"/>
          <ac:spMkLst>
            <pc:docMk/>
            <pc:sldMk cId="3563882104" sldId="297"/>
            <ac:spMk id="412" creationId="{904DB13E-F722-4ED6-BB00-556651E95281}"/>
          </ac:spMkLst>
        </pc:spChg>
        <pc:spChg chg="add del">
          <ac:chgData name="Matthew Wilcut" userId="a03667fd-790b-464f-9820-47d837b0361e" providerId="ADAL" clId="{772B15E0-8F99-4F14-A9D3-E228E2F0FCAC}" dt="2021-09-13T13:04:51.806" v="534" actId="26606"/>
          <ac:spMkLst>
            <pc:docMk/>
            <pc:sldMk cId="3563882104" sldId="297"/>
            <ac:spMk id="413" creationId="{1E8D93C5-28EB-42D0-86CE-D804955653CC}"/>
          </ac:spMkLst>
        </pc:spChg>
        <pc:spChg chg="add del">
          <ac:chgData name="Matthew Wilcut" userId="a03667fd-790b-464f-9820-47d837b0361e" providerId="ADAL" clId="{772B15E0-8F99-4F14-A9D3-E228E2F0FCAC}" dt="2021-09-13T13:04:51.806" v="534" actId="26606"/>
          <ac:spMkLst>
            <pc:docMk/>
            <pc:sldMk cId="3563882104" sldId="297"/>
            <ac:spMk id="414" creationId="{AB1B1E7D-F76D-4744-AF85-239E6998A4C5}"/>
          </ac:spMkLst>
        </pc:spChg>
        <pc:spChg chg="add del">
          <ac:chgData name="Matthew Wilcut" userId="a03667fd-790b-464f-9820-47d837b0361e" providerId="ADAL" clId="{772B15E0-8F99-4F14-A9D3-E228E2F0FCAC}" dt="2021-09-13T13:04:51.806" v="534" actId="26606"/>
          <ac:spMkLst>
            <pc:docMk/>
            <pc:sldMk cId="3563882104" sldId="297"/>
            <ac:spMk id="415" creationId="{3BB65211-00DB-45B6-A223-033B2D19CBE8}"/>
          </ac:spMkLst>
        </pc:spChg>
        <pc:spChg chg="add del">
          <ac:chgData name="Matthew Wilcut" userId="a03667fd-790b-464f-9820-47d837b0361e" providerId="ADAL" clId="{772B15E0-8F99-4F14-A9D3-E228E2F0FCAC}" dt="2021-09-13T13:04:51.806" v="534" actId="26606"/>
          <ac:spMkLst>
            <pc:docMk/>
            <pc:sldMk cId="3563882104" sldId="297"/>
            <ac:spMk id="420" creationId="{EA4E4267-CAF0-4C38-8DC6-CD3B1A9F046E}"/>
          </ac:spMkLst>
        </pc:spChg>
        <pc:spChg chg="add del">
          <ac:chgData name="Matthew Wilcut" userId="a03667fd-790b-464f-9820-47d837b0361e" providerId="ADAL" clId="{772B15E0-8F99-4F14-A9D3-E228E2F0FCAC}" dt="2021-09-13T13:04:51.806" v="534" actId="26606"/>
          <ac:spMkLst>
            <pc:docMk/>
            <pc:sldMk cId="3563882104" sldId="297"/>
            <ac:spMk id="421" creationId="{0EE3ACC5-126D-4BA4-8B45-7F0B5B839C51}"/>
          </ac:spMkLst>
        </pc:spChg>
        <pc:spChg chg="add del">
          <ac:chgData name="Matthew Wilcut" userId="a03667fd-790b-464f-9820-47d837b0361e" providerId="ADAL" clId="{772B15E0-8F99-4F14-A9D3-E228E2F0FCAC}" dt="2021-09-13T13:04:51.806" v="534" actId="26606"/>
          <ac:spMkLst>
            <pc:docMk/>
            <pc:sldMk cId="3563882104" sldId="297"/>
            <ac:spMk id="422" creationId="{AB2868F7-FE10-4289-A5BD-90763C7A2F5A}"/>
          </ac:spMkLst>
        </pc:spChg>
        <pc:spChg chg="add del">
          <ac:chgData name="Matthew Wilcut" userId="a03667fd-790b-464f-9820-47d837b0361e" providerId="ADAL" clId="{772B15E0-8F99-4F14-A9D3-E228E2F0FCAC}" dt="2021-09-13T13:04:51.806" v="534" actId="26606"/>
          <ac:spMkLst>
            <pc:docMk/>
            <pc:sldMk cId="3563882104" sldId="297"/>
            <ac:spMk id="423" creationId="{BD94142C-10EE-487C-A327-404FDF358F22}"/>
          </ac:spMkLst>
        </pc:spChg>
        <pc:spChg chg="add del">
          <ac:chgData name="Matthew Wilcut" userId="a03667fd-790b-464f-9820-47d837b0361e" providerId="ADAL" clId="{772B15E0-8F99-4F14-A9D3-E228E2F0FCAC}" dt="2021-09-13T13:04:51.806" v="534" actId="26606"/>
          <ac:spMkLst>
            <pc:docMk/>
            <pc:sldMk cId="3563882104" sldId="297"/>
            <ac:spMk id="424" creationId="{5F7FAC2D-7A74-4939-A917-A1A5AF935685}"/>
          </ac:spMkLst>
        </pc:spChg>
        <pc:spChg chg="add del">
          <ac:chgData name="Matthew Wilcut" userId="a03667fd-790b-464f-9820-47d837b0361e" providerId="ADAL" clId="{772B15E0-8F99-4F14-A9D3-E228E2F0FCAC}" dt="2021-09-13T13:04:51.806" v="534" actId="26606"/>
          <ac:spMkLst>
            <pc:docMk/>
            <pc:sldMk cId="3563882104" sldId="297"/>
            <ac:spMk id="425" creationId="{BA53A868-C420-4BAE-9244-EC162AF05CFC}"/>
          </ac:spMkLst>
        </pc:spChg>
        <pc:spChg chg="add del">
          <ac:chgData name="Matthew Wilcut" userId="a03667fd-790b-464f-9820-47d837b0361e" providerId="ADAL" clId="{772B15E0-8F99-4F14-A9D3-E228E2F0FCAC}" dt="2021-09-13T13:04:52.643" v="536" actId="26606"/>
          <ac:spMkLst>
            <pc:docMk/>
            <pc:sldMk cId="3563882104" sldId="297"/>
            <ac:spMk id="430" creationId="{904DB13E-F722-4ED6-BB00-556651E95281}"/>
          </ac:spMkLst>
        </pc:spChg>
        <pc:spChg chg="add del">
          <ac:chgData name="Matthew Wilcut" userId="a03667fd-790b-464f-9820-47d837b0361e" providerId="ADAL" clId="{772B15E0-8F99-4F14-A9D3-E228E2F0FCAC}" dt="2021-09-13T13:04:52.643" v="536" actId="26606"/>
          <ac:spMkLst>
            <pc:docMk/>
            <pc:sldMk cId="3563882104" sldId="297"/>
            <ac:spMk id="431" creationId="{1419E3D9-C5FB-41A9-B6D2-DFB210BB6211}"/>
          </ac:spMkLst>
        </pc:spChg>
        <pc:spChg chg="add del">
          <ac:chgData name="Matthew Wilcut" userId="a03667fd-790b-464f-9820-47d837b0361e" providerId="ADAL" clId="{772B15E0-8F99-4F14-A9D3-E228E2F0FCAC}" dt="2021-09-13T13:04:52.643" v="536" actId="26606"/>
          <ac:spMkLst>
            <pc:docMk/>
            <pc:sldMk cId="3563882104" sldId="297"/>
            <ac:spMk id="432" creationId="{367909BF-1DF7-4ACE-8F58-6CF719BB27E5}"/>
          </ac:spMkLst>
        </pc:spChg>
        <pc:spChg chg="add del">
          <ac:chgData name="Matthew Wilcut" userId="a03667fd-790b-464f-9820-47d837b0361e" providerId="ADAL" clId="{772B15E0-8F99-4F14-A9D3-E228E2F0FCAC}" dt="2021-09-13T13:04:52.643" v="536" actId="26606"/>
          <ac:spMkLst>
            <pc:docMk/>
            <pc:sldMk cId="3563882104" sldId="297"/>
            <ac:spMk id="433" creationId="{89E8BEDB-0BBC-4F21-9CFB-8530D664C343}"/>
          </ac:spMkLst>
        </pc:spChg>
        <pc:spChg chg="add del">
          <ac:chgData name="Matthew Wilcut" userId="a03667fd-790b-464f-9820-47d837b0361e" providerId="ADAL" clId="{772B15E0-8F99-4F14-A9D3-E228E2F0FCAC}" dt="2021-09-13T13:04:52.643" v="536" actId="26606"/>
          <ac:spMkLst>
            <pc:docMk/>
            <pc:sldMk cId="3563882104" sldId="297"/>
            <ac:spMk id="438" creationId="{420551B3-B4DA-48EE-988C-4FAEAEB5CE98}"/>
          </ac:spMkLst>
        </pc:spChg>
        <pc:spChg chg="add del">
          <ac:chgData name="Matthew Wilcut" userId="a03667fd-790b-464f-9820-47d837b0361e" providerId="ADAL" clId="{772B15E0-8F99-4F14-A9D3-E228E2F0FCAC}" dt="2021-09-13T13:04:52.643" v="536" actId="26606"/>
          <ac:spMkLst>
            <pc:docMk/>
            <pc:sldMk cId="3563882104" sldId="297"/>
            <ac:spMk id="439" creationId="{0671A8AE-40A1-4631-A6B8-581AFF065482}"/>
          </ac:spMkLst>
        </pc:spChg>
        <pc:spChg chg="add del">
          <ac:chgData name="Matthew Wilcut" userId="a03667fd-790b-464f-9820-47d837b0361e" providerId="ADAL" clId="{772B15E0-8F99-4F14-A9D3-E228E2F0FCAC}" dt="2021-09-13T13:04:52.643" v="536" actId="26606"/>
          <ac:spMkLst>
            <pc:docMk/>
            <pc:sldMk cId="3563882104" sldId="297"/>
            <ac:spMk id="440" creationId="{A44CD100-6267-4E62-AA64-2182A3A6A1C0}"/>
          </ac:spMkLst>
        </pc:spChg>
        <pc:spChg chg="add del">
          <ac:chgData name="Matthew Wilcut" userId="a03667fd-790b-464f-9820-47d837b0361e" providerId="ADAL" clId="{772B15E0-8F99-4F14-A9D3-E228E2F0FCAC}" dt="2021-09-13T13:05:12.130" v="538" actId="26606"/>
          <ac:spMkLst>
            <pc:docMk/>
            <pc:sldMk cId="3563882104" sldId="297"/>
            <ac:spMk id="442" creationId="{904DB13E-F722-4ED6-BB00-556651E95281}"/>
          </ac:spMkLst>
        </pc:spChg>
        <pc:spChg chg="add del">
          <ac:chgData name="Matthew Wilcut" userId="a03667fd-790b-464f-9820-47d837b0361e" providerId="ADAL" clId="{772B15E0-8F99-4F14-A9D3-E228E2F0FCAC}" dt="2021-09-13T13:05:12.130" v="538" actId="26606"/>
          <ac:spMkLst>
            <pc:docMk/>
            <pc:sldMk cId="3563882104" sldId="297"/>
            <ac:spMk id="443" creationId="{1419E3D9-C5FB-41A9-B6D2-DFB210BB6211}"/>
          </ac:spMkLst>
        </pc:spChg>
        <pc:spChg chg="add del">
          <ac:chgData name="Matthew Wilcut" userId="a03667fd-790b-464f-9820-47d837b0361e" providerId="ADAL" clId="{772B15E0-8F99-4F14-A9D3-E228E2F0FCAC}" dt="2021-09-13T13:05:12.130" v="538" actId="26606"/>
          <ac:spMkLst>
            <pc:docMk/>
            <pc:sldMk cId="3563882104" sldId="297"/>
            <ac:spMk id="444" creationId="{367909BF-1DF7-4ACE-8F58-6CF719BB27E5}"/>
          </ac:spMkLst>
        </pc:spChg>
        <pc:spChg chg="add del">
          <ac:chgData name="Matthew Wilcut" userId="a03667fd-790b-464f-9820-47d837b0361e" providerId="ADAL" clId="{772B15E0-8F99-4F14-A9D3-E228E2F0FCAC}" dt="2021-09-13T13:05:12.130" v="538" actId="26606"/>
          <ac:spMkLst>
            <pc:docMk/>
            <pc:sldMk cId="3563882104" sldId="297"/>
            <ac:spMk id="445" creationId="{89E8BEDB-0BBC-4F21-9CFB-8530D664C343}"/>
          </ac:spMkLst>
        </pc:spChg>
        <pc:spChg chg="add del">
          <ac:chgData name="Matthew Wilcut" userId="a03667fd-790b-464f-9820-47d837b0361e" providerId="ADAL" clId="{772B15E0-8F99-4F14-A9D3-E228E2F0FCAC}" dt="2021-09-13T13:05:12.130" v="538" actId="26606"/>
          <ac:spMkLst>
            <pc:docMk/>
            <pc:sldMk cId="3563882104" sldId="297"/>
            <ac:spMk id="450" creationId="{420551B3-B4DA-48EE-988C-4FAEAEB5CE98}"/>
          </ac:spMkLst>
        </pc:spChg>
        <pc:spChg chg="add del">
          <ac:chgData name="Matthew Wilcut" userId="a03667fd-790b-464f-9820-47d837b0361e" providerId="ADAL" clId="{772B15E0-8F99-4F14-A9D3-E228E2F0FCAC}" dt="2021-09-13T13:05:12.130" v="538" actId="26606"/>
          <ac:spMkLst>
            <pc:docMk/>
            <pc:sldMk cId="3563882104" sldId="297"/>
            <ac:spMk id="451" creationId="{2644B391-9BFE-445C-A9EC-F544BB85FBC7}"/>
          </ac:spMkLst>
        </pc:spChg>
        <pc:spChg chg="add del">
          <ac:chgData name="Matthew Wilcut" userId="a03667fd-790b-464f-9820-47d837b0361e" providerId="ADAL" clId="{772B15E0-8F99-4F14-A9D3-E228E2F0FCAC}" dt="2021-09-13T13:05:12.130" v="538" actId="26606"/>
          <ac:spMkLst>
            <pc:docMk/>
            <pc:sldMk cId="3563882104" sldId="297"/>
            <ac:spMk id="452" creationId="{80F26E69-87D9-4655-AE7B-280A87AA3CAD}"/>
          </ac:spMkLst>
        </pc:spChg>
        <pc:spChg chg="add del">
          <ac:chgData name="Matthew Wilcut" userId="a03667fd-790b-464f-9820-47d837b0361e" providerId="ADAL" clId="{772B15E0-8F99-4F14-A9D3-E228E2F0FCAC}" dt="2021-09-13T13:06:20.324" v="556" actId="26606"/>
          <ac:spMkLst>
            <pc:docMk/>
            <pc:sldMk cId="3563882104" sldId="297"/>
            <ac:spMk id="454" creationId="{904DB13E-F722-4ED6-BB00-556651E95281}"/>
          </ac:spMkLst>
        </pc:spChg>
        <pc:spChg chg="add del">
          <ac:chgData name="Matthew Wilcut" userId="a03667fd-790b-464f-9820-47d837b0361e" providerId="ADAL" clId="{772B15E0-8F99-4F14-A9D3-E228E2F0FCAC}" dt="2021-09-13T13:06:20.324" v="556" actId="26606"/>
          <ac:spMkLst>
            <pc:docMk/>
            <pc:sldMk cId="3563882104" sldId="297"/>
            <ac:spMk id="455" creationId="{1E8D93C5-28EB-42D0-86CE-D804955653CC}"/>
          </ac:spMkLst>
        </pc:spChg>
        <pc:spChg chg="add del">
          <ac:chgData name="Matthew Wilcut" userId="a03667fd-790b-464f-9820-47d837b0361e" providerId="ADAL" clId="{772B15E0-8F99-4F14-A9D3-E228E2F0FCAC}" dt="2021-09-13T13:06:20.324" v="556" actId="26606"/>
          <ac:spMkLst>
            <pc:docMk/>
            <pc:sldMk cId="3563882104" sldId="297"/>
            <ac:spMk id="456" creationId="{AB1B1E7D-F76D-4744-AF85-239E6998A4C5}"/>
          </ac:spMkLst>
        </pc:spChg>
        <pc:spChg chg="add del">
          <ac:chgData name="Matthew Wilcut" userId="a03667fd-790b-464f-9820-47d837b0361e" providerId="ADAL" clId="{772B15E0-8F99-4F14-A9D3-E228E2F0FCAC}" dt="2021-09-13T13:06:20.324" v="556" actId="26606"/>
          <ac:spMkLst>
            <pc:docMk/>
            <pc:sldMk cId="3563882104" sldId="297"/>
            <ac:spMk id="457" creationId="{3BB65211-00DB-45B6-A223-033B2D19CBE8}"/>
          </ac:spMkLst>
        </pc:spChg>
        <pc:spChg chg="add del">
          <ac:chgData name="Matthew Wilcut" userId="a03667fd-790b-464f-9820-47d837b0361e" providerId="ADAL" clId="{772B15E0-8F99-4F14-A9D3-E228E2F0FCAC}" dt="2021-09-13T13:06:20.324" v="556" actId="26606"/>
          <ac:spMkLst>
            <pc:docMk/>
            <pc:sldMk cId="3563882104" sldId="297"/>
            <ac:spMk id="462" creationId="{EA4E4267-CAF0-4C38-8DC6-CD3B1A9F046E}"/>
          </ac:spMkLst>
        </pc:spChg>
        <pc:spChg chg="add del">
          <ac:chgData name="Matthew Wilcut" userId="a03667fd-790b-464f-9820-47d837b0361e" providerId="ADAL" clId="{772B15E0-8F99-4F14-A9D3-E228E2F0FCAC}" dt="2021-09-13T13:06:20.324" v="556" actId="26606"/>
          <ac:spMkLst>
            <pc:docMk/>
            <pc:sldMk cId="3563882104" sldId="297"/>
            <ac:spMk id="463" creationId="{0EE3ACC5-126D-4BA4-8B45-7F0B5B839C51}"/>
          </ac:spMkLst>
        </pc:spChg>
        <pc:spChg chg="add del">
          <ac:chgData name="Matthew Wilcut" userId="a03667fd-790b-464f-9820-47d837b0361e" providerId="ADAL" clId="{772B15E0-8F99-4F14-A9D3-E228E2F0FCAC}" dt="2021-09-13T13:06:20.324" v="556" actId="26606"/>
          <ac:spMkLst>
            <pc:docMk/>
            <pc:sldMk cId="3563882104" sldId="297"/>
            <ac:spMk id="464" creationId="{AB2868F7-FE10-4289-A5BD-90763C7A2F5A}"/>
          </ac:spMkLst>
        </pc:spChg>
        <pc:spChg chg="add del">
          <ac:chgData name="Matthew Wilcut" userId="a03667fd-790b-464f-9820-47d837b0361e" providerId="ADAL" clId="{772B15E0-8F99-4F14-A9D3-E228E2F0FCAC}" dt="2021-09-13T13:06:20.324" v="556" actId="26606"/>
          <ac:spMkLst>
            <pc:docMk/>
            <pc:sldMk cId="3563882104" sldId="297"/>
            <ac:spMk id="465" creationId="{BD94142C-10EE-487C-A327-404FDF358F22}"/>
          </ac:spMkLst>
        </pc:spChg>
        <pc:spChg chg="add del">
          <ac:chgData name="Matthew Wilcut" userId="a03667fd-790b-464f-9820-47d837b0361e" providerId="ADAL" clId="{772B15E0-8F99-4F14-A9D3-E228E2F0FCAC}" dt="2021-09-13T13:06:20.324" v="556" actId="26606"/>
          <ac:spMkLst>
            <pc:docMk/>
            <pc:sldMk cId="3563882104" sldId="297"/>
            <ac:spMk id="466" creationId="{5F7FAC2D-7A74-4939-A917-A1A5AF935685}"/>
          </ac:spMkLst>
        </pc:spChg>
        <pc:spChg chg="add del">
          <ac:chgData name="Matthew Wilcut" userId="a03667fd-790b-464f-9820-47d837b0361e" providerId="ADAL" clId="{772B15E0-8F99-4F14-A9D3-E228E2F0FCAC}" dt="2021-09-13T13:06:20.324" v="556" actId="26606"/>
          <ac:spMkLst>
            <pc:docMk/>
            <pc:sldMk cId="3563882104" sldId="297"/>
            <ac:spMk id="467" creationId="{BA53A868-C420-4BAE-9244-EC162AF05CFC}"/>
          </ac:spMkLst>
        </pc:spChg>
        <pc:spChg chg="add del">
          <ac:chgData name="Matthew Wilcut" userId="a03667fd-790b-464f-9820-47d837b0361e" providerId="ADAL" clId="{772B15E0-8F99-4F14-A9D3-E228E2F0FCAC}" dt="2021-09-13T13:06:01.608" v="548" actId="26606"/>
          <ac:spMkLst>
            <pc:docMk/>
            <pc:sldMk cId="3563882104" sldId="297"/>
            <ac:spMk id="472" creationId="{367909BF-1DF7-4ACE-8F58-6CF719BB27E5}"/>
          </ac:spMkLst>
        </pc:spChg>
        <pc:spChg chg="add del">
          <ac:chgData name="Matthew Wilcut" userId="a03667fd-790b-464f-9820-47d837b0361e" providerId="ADAL" clId="{772B15E0-8F99-4F14-A9D3-E228E2F0FCAC}" dt="2021-09-13T13:06:01.608" v="548" actId="26606"/>
          <ac:spMkLst>
            <pc:docMk/>
            <pc:sldMk cId="3563882104" sldId="297"/>
            <ac:spMk id="473" creationId="{89E8BEDB-0BBC-4F21-9CFB-8530D664C343}"/>
          </ac:spMkLst>
        </pc:spChg>
        <pc:spChg chg="add del">
          <ac:chgData name="Matthew Wilcut" userId="a03667fd-790b-464f-9820-47d837b0361e" providerId="ADAL" clId="{772B15E0-8F99-4F14-A9D3-E228E2F0FCAC}" dt="2021-09-13T13:06:06.220" v="550" actId="26606"/>
          <ac:spMkLst>
            <pc:docMk/>
            <pc:sldMk cId="3563882104" sldId="297"/>
            <ac:spMk id="478" creationId="{904DB13E-F722-4ED6-BB00-556651E95281}"/>
          </ac:spMkLst>
        </pc:spChg>
        <pc:spChg chg="add del">
          <ac:chgData name="Matthew Wilcut" userId="a03667fd-790b-464f-9820-47d837b0361e" providerId="ADAL" clId="{772B15E0-8F99-4F14-A9D3-E228E2F0FCAC}" dt="2021-09-13T13:06:06.220" v="550" actId="26606"/>
          <ac:spMkLst>
            <pc:docMk/>
            <pc:sldMk cId="3563882104" sldId="297"/>
            <ac:spMk id="479" creationId="{1E8D93C5-28EB-42D0-86CE-D804955653CC}"/>
          </ac:spMkLst>
        </pc:spChg>
        <pc:spChg chg="add del">
          <ac:chgData name="Matthew Wilcut" userId="a03667fd-790b-464f-9820-47d837b0361e" providerId="ADAL" clId="{772B15E0-8F99-4F14-A9D3-E228E2F0FCAC}" dt="2021-09-13T13:06:06.220" v="550" actId="26606"/>
          <ac:spMkLst>
            <pc:docMk/>
            <pc:sldMk cId="3563882104" sldId="297"/>
            <ac:spMk id="480" creationId="{AB1B1E7D-F76D-4744-AF85-239E6998A4C5}"/>
          </ac:spMkLst>
        </pc:spChg>
        <pc:spChg chg="add del">
          <ac:chgData name="Matthew Wilcut" userId="a03667fd-790b-464f-9820-47d837b0361e" providerId="ADAL" clId="{772B15E0-8F99-4F14-A9D3-E228E2F0FCAC}" dt="2021-09-13T13:06:06.220" v="550" actId="26606"/>
          <ac:spMkLst>
            <pc:docMk/>
            <pc:sldMk cId="3563882104" sldId="297"/>
            <ac:spMk id="481" creationId="{3BB65211-00DB-45B6-A223-033B2D19CBE8}"/>
          </ac:spMkLst>
        </pc:spChg>
        <pc:spChg chg="add del">
          <ac:chgData name="Matthew Wilcut" userId="a03667fd-790b-464f-9820-47d837b0361e" providerId="ADAL" clId="{772B15E0-8F99-4F14-A9D3-E228E2F0FCAC}" dt="2021-09-13T13:06:06.220" v="550" actId="26606"/>
          <ac:spMkLst>
            <pc:docMk/>
            <pc:sldMk cId="3563882104" sldId="297"/>
            <ac:spMk id="485" creationId="{9891C27D-8C9D-415C-A639-23D76B7B1C1D}"/>
          </ac:spMkLst>
        </pc:spChg>
        <pc:spChg chg="add del">
          <ac:chgData name="Matthew Wilcut" userId="a03667fd-790b-464f-9820-47d837b0361e" providerId="ADAL" clId="{772B15E0-8F99-4F14-A9D3-E228E2F0FCAC}" dt="2021-09-13T13:06:06.220" v="550" actId="26606"/>
          <ac:spMkLst>
            <pc:docMk/>
            <pc:sldMk cId="3563882104" sldId="297"/>
            <ac:spMk id="486" creationId="{E8F4C0D6-B7E0-42D0-A57F-6781017A2164}"/>
          </ac:spMkLst>
        </pc:spChg>
        <pc:spChg chg="add del">
          <ac:chgData name="Matthew Wilcut" userId="a03667fd-790b-464f-9820-47d837b0361e" providerId="ADAL" clId="{772B15E0-8F99-4F14-A9D3-E228E2F0FCAC}" dt="2021-09-13T13:06:06.220" v="550" actId="26606"/>
          <ac:spMkLst>
            <pc:docMk/>
            <pc:sldMk cId="3563882104" sldId="297"/>
            <ac:spMk id="487" creationId="{5B4D6D08-A7F1-4445-BA2E-E449562C04C1}"/>
          </ac:spMkLst>
        </pc:spChg>
        <pc:spChg chg="add del">
          <ac:chgData name="Matthew Wilcut" userId="a03667fd-790b-464f-9820-47d837b0361e" providerId="ADAL" clId="{772B15E0-8F99-4F14-A9D3-E228E2F0FCAC}" dt="2021-09-13T13:06:06.220" v="550" actId="26606"/>
          <ac:spMkLst>
            <pc:docMk/>
            <pc:sldMk cId="3563882104" sldId="297"/>
            <ac:spMk id="488" creationId="{2EF89585-ECD6-4B38-96B1-AD41A1BD4BE1}"/>
          </ac:spMkLst>
        </pc:spChg>
        <pc:spChg chg="add del">
          <ac:chgData name="Matthew Wilcut" userId="a03667fd-790b-464f-9820-47d837b0361e" providerId="ADAL" clId="{772B15E0-8F99-4F14-A9D3-E228E2F0FCAC}" dt="2021-09-13T13:06:06.220" v="550" actId="26606"/>
          <ac:spMkLst>
            <pc:docMk/>
            <pc:sldMk cId="3563882104" sldId="297"/>
            <ac:spMk id="492" creationId="{3F4C63FE-9526-4F8E-BCFD-954D2EF9475B}"/>
          </ac:spMkLst>
        </pc:spChg>
        <pc:spChg chg="add del">
          <ac:chgData name="Matthew Wilcut" userId="a03667fd-790b-464f-9820-47d837b0361e" providerId="ADAL" clId="{772B15E0-8F99-4F14-A9D3-E228E2F0FCAC}" dt="2021-09-13T13:06:11.337" v="552" actId="26606"/>
          <ac:spMkLst>
            <pc:docMk/>
            <pc:sldMk cId="3563882104" sldId="297"/>
            <ac:spMk id="494" creationId="{904DB13E-F722-4ED6-BB00-556651E95281}"/>
          </ac:spMkLst>
        </pc:spChg>
        <pc:spChg chg="add del">
          <ac:chgData name="Matthew Wilcut" userId="a03667fd-790b-464f-9820-47d837b0361e" providerId="ADAL" clId="{772B15E0-8F99-4F14-A9D3-E228E2F0FCAC}" dt="2021-09-13T13:06:11.337" v="552" actId="26606"/>
          <ac:spMkLst>
            <pc:docMk/>
            <pc:sldMk cId="3563882104" sldId="297"/>
            <ac:spMk id="495" creationId="{1E8D93C5-28EB-42D0-86CE-D804955653CC}"/>
          </ac:spMkLst>
        </pc:spChg>
        <pc:spChg chg="add del">
          <ac:chgData name="Matthew Wilcut" userId="a03667fd-790b-464f-9820-47d837b0361e" providerId="ADAL" clId="{772B15E0-8F99-4F14-A9D3-E228E2F0FCAC}" dt="2021-09-13T13:06:11.337" v="552" actId="26606"/>
          <ac:spMkLst>
            <pc:docMk/>
            <pc:sldMk cId="3563882104" sldId="297"/>
            <ac:spMk id="496" creationId="{AB1B1E7D-F76D-4744-AF85-239E6998A4C5}"/>
          </ac:spMkLst>
        </pc:spChg>
        <pc:spChg chg="add del">
          <ac:chgData name="Matthew Wilcut" userId="a03667fd-790b-464f-9820-47d837b0361e" providerId="ADAL" clId="{772B15E0-8F99-4F14-A9D3-E228E2F0FCAC}" dt="2021-09-13T13:06:11.337" v="552" actId="26606"/>
          <ac:spMkLst>
            <pc:docMk/>
            <pc:sldMk cId="3563882104" sldId="297"/>
            <ac:spMk id="497" creationId="{3BB65211-00DB-45B6-A223-033B2D19CBE8}"/>
          </ac:spMkLst>
        </pc:spChg>
        <pc:spChg chg="add del">
          <ac:chgData name="Matthew Wilcut" userId="a03667fd-790b-464f-9820-47d837b0361e" providerId="ADAL" clId="{772B15E0-8F99-4F14-A9D3-E228E2F0FCAC}" dt="2021-09-13T13:06:11.337" v="552" actId="26606"/>
          <ac:spMkLst>
            <pc:docMk/>
            <pc:sldMk cId="3563882104" sldId="297"/>
            <ac:spMk id="501" creationId="{EA4E4267-CAF0-4C38-8DC6-CD3B1A9F046E}"/>
          </ac:spMkLst>
        </pc:spChg>
        <pc:spChg chg="add del">
          <ac:chgData name="Matthew Wilcut" userId="a03667fd-790b-464f-9820-47d837b0361e" providerId="ADAL" clId="{772B15E0-8F99-4F14-A9D3-E228E2F0FCAC}" dt="2021-09-13T13:06:11.337" v="552" actId="26606"/>
          <ac:spMkLst>
            <pc:docMk/>
            <pc:sldMk cId="3563882104" sldId="297"/>
            <ac:spMk id="502" creationId="{0EE3ACC5-126D-4BA4-8B45-7F0B5B839C51}"/>
          </ac:spMkLst>
        </pc:spChg>
        <pc:spChg chg="add del">
          <ac:chgData name="Matthew Wilcut" userId="a03667fd-790b-464f-9820-47d837b0361e" providerId="ADAL" clId="{772B15E0-8F99-4F14-A9D3-E228E2F0FCAC}" dt="2021-09-13T13:06:11.337" v="552" actId="26606"/>
          <ac:spMkLst>
            <pc:docMk/>
            <pc:sldMk cId="3563882104" sldId="297"/>
            <ac:spMk id="503" creationId="{AB2868F7-FE10-4289-A5BD-90763C7A2F5A}"/>
          </ac:spMkLst>
        </pc:spChg>
        <pc:spChg chg="add del">
          <ac:chgData name="Matthew Wilcut" userId="a03667fd-790b-464f-9820-47d837b0361e" providerId="ADAL" clId="{772B15E0-8F99-4F14-A9D3-E228E2F0FCAC}" dt="2021-09-13T13:06:11.337" v="552" actId="26606"/>
          <ac:spMkLst>
            <pc:docMk/>
            <pc:sldMk cId="3563882104" sldId="297"/>
            <ac:spMk id="504" creationId="{BD94142C-10EE-487C-A327-404FDF358F22}"/>
          </ac:spMkLst>
        </pc:spChg>
        <pc:spChg chg="add del">
          <ac:chgData name="Matthew Wilcut" userId="a03667fd-790b-464f-9820-47d837b0361e" providerId="ADAL" clId="{772B15E0-8F99-4F14-A9D3-E228E2F0FCAC}" dt="2021-09-13T13:06:11.337" v="552" actId="26606"/>
          <ac:spMkLst>
            <pc:docMk/>
            <pc:sldMk cId="3563882104" sldId="297"/>
            <ac:spMk id="505" creationId="{5F7FAC2D-7A74-4939-A917-A1A5AF935685}"/>
          </ac:spMkLst>
        </pc:spChg>
        <pc:spChg chg="add del">
          <ac:chgData name="Matthew Wilcut" userId="a03667fd-790b-464f-9820-47d837b0361e" providerId="ADAL" clId="{772B15E0-8F99-4F14-A9D3-E228E2F0FCAC}" dt="2021-09-13T13:06:11.337" v="552" actId="26606"/>
          <ac:spMkLst>
            <pc:docMk/>
            <pc:sldMk cId="3563882104" sldId="297"/>
            <ac:spMk id="506" creationId="{BA53A868-C420-4BAE-9244-EC162AF05CFC}"/>
          </ac:spMkLst>
        </pc:spChg>
        <pc:spChg chg="add del">
          <ac:chgData name="Matthew Wilcut" userId="a03667fd-790b-464f-9820-47d837b0361e" providerId="ADAL" clId="{772B15E0-8F99-4F14-A9D3-E228E2F0FCAC}" dt="2021-09-13T13:06:13.078" v="554" actId="26606"/>
          <ac:spMkLst>
            <pc:docMk/>
            <pc:sldMk cId="3563882104" sldId="297"/>
            <ac:spMk id="511" creationId="{904DB13E-F722-4ED6-BB00-556651E95281}"/>
          </ac:spMkLst>
        </pc:spChg>
        <pc:spChg chg="add del">
          <ac:chgData name="Matthew Wilcut" userId="a03667fd-790b-464f-9820-47d837b0361e" providerId="ADAL" clId="{772B15E0-8F99-4F14-A9D3-E228E2F0FCAC}" dt="2021-09-13T13:06:13.078" v="554" actId="26606"/>
          <ac:spMkLst>
            <pc:docMk/>
            <pc:sldMk cId="3563882104" sldId="297"/>
            <ac:spMk id="512" creationId="{1E8D93C5-28EB-42D0-86CE-D804955653CC}"/>
          </ac:spMkLst>
        </pc:spChg>
        <pc:spChg chg="add del">
          <ac:chgData name="Matthew Wilcut" userId="a03667fd-790b-464f-9820-47d837b0361e" providerId="ADAL" clId="{772B15E0-8F99-4F14-A9D3-E228E2F0FCAC}" dt="2021-09-13T13:06:13.078" v="554" actId="26606"/>
          <ac:spMkLst>
            <pc:docMk/>
            <pc:sldMk cId="3563882104" sldId="297"/>
            <ac:spMk id="513" creationId="{AB1B1E7D-F76D-4744-AF85-239E6998A4C5}"/>
          </ac:spMkLst>
        </pc:spChg>
        <pc:spChg chg="add del">
          <ac:chgData name="Matthew Wilcut" userId="a03667fd-790b-464f-9820-47d837b0361e" providerId="ADAL" clId="{772B15E0-8F99-4F14-A9D3-E228E2F0FCAC}" dt="2021-09-13T13:06:13.078" v="554" actId="26606"/>
          <ac:spMkLst>
            <pc:docMk/>
            <pc:sldMk cId="3563882104" sldId="297"/>
            <ac:spMk id="514" creationId="{3BB65211-00DB-45B6-A223-033B2D19CBE8}"/>
          </ac:spMkLst>
        </pc:spChg>
        <pc:spChg chg="add del">
          <ac:chgData name="Matthew Wilcut" userId="a03667fd-790b-464f-9820-47d837b0361e" providerId="ADAL" clId="{772B15E0-8F99-4F14-A9D3-E228E2F0FCAC}" dt="2021-09-13T13:06:13.078" v="554" actId="26606"/>
          <ac:spMkLst>
            <pc:docMk/>
            <pc:sldMk cId="3563882104" sldId="297"/>
            <ac:spMk id="518" creationId="{1C3E817E-E139-426E-89E5-9DD346EC7514}"/>
          </ac:spMkLst>
        </pc:spChg>
        <pc:spChg chg="add del">
          <ac:chgData name="Matthew Wilcut" userId="a03667fd-790b-464f-9820-47d837b0361e" providerId="ADAL" clId="{772B15E0-8F99-4F14-A9D3-E228E2F0FCAC}" dt="2021-09-13T13:06:13.078" v="554" actId="26606"/>
          <ac:spMkLst>
            <pc:docMk/>
            <pc:sldMk cId="3563882104" sldId="297"/>
            <ac:spMk id="519" creationId="{E2ADD2F6-F7FC-464F-8F18-5BDBD27A732F}"/>
          </ac:spMkLst>
        </pc:spChg>
        <pc:spChg chg="add del">
          <ac:chgData name="Matthew Wilcut" userId="a03667fd-790b-464f-9820-47d837b0361e" providerId="ADAL" clId="{772B15E0-8F99-4F14-A9D3-E228E2F0FCAC}" dt="2021-09-13T13:06:13.078" v="554" actId="26606"/>
          <ac:spMkLst>
            <pc:docMk/>
            <pc:sldMk cId="3563882104" sldId="297"/>
            <ac:spMk id="520" creationId="{5A3A31F1-FA83-497F-98FF-9A5621DC5560}"/>
          </ac:spMkLst>
        </pc:spChg>
        <pc:spChg chg="add del">
          <ac:chgData name="Matthew Wilcut" userId="a03667fd-790b-464f-9820-47d837b0361e" providerId="ADAL" clId="{772B15E0-8F99-4F14-A9D3-E228E2F0FCAC}" dt="2021-09-13T13:06:13.078" v="554" actId="26606"/>
          <ac:spMkLst>
            <pc:docMk/>
            <pc:sldMk cId="3563882104" sldId="297"/>
            <ac:spMk id="521" creationId="{343FF9E2-8F7E-4BCC-9A50-C41AD8A56DD9}"/>
          </ac:spMkLst>
        </pc:spChg>
        <pc:spChg chg="add del">
          <ac:chgData name="Matthew Wilcut" userId="a03667fd-790b-464f-9820-47d837b0361e" providerId="ADAL" clId="{772B15E0-8F99-4F14-A9D3-E228E2F0FCAC}" dt="2021-09-13T13:06:13.078" v="554" actId="26606"/>
          <ac:spMkLst>
            <pc:docMk/>
            <pc:sldMk cId="3563882104" sldId="297"/>
            <ac:spMk id="522" creationId="{47751BC8-250F-493B-BDF9-D45BA5991D8A}"/>
          </ac:spMkLst>
        </pc:spChg>
        <pc:spChg chg="add del">
          <ac:chgData name="Matthew Wilcut" userId="a03667fd-790b-464f-9820-47d837b0361e" providerId="ADAL" clId="{772B15E0-8F99-4F14-A9D3-E228E2F0FCAC}" dt="2021-09-13T13:06:20.324" v="556" actId="26606"/>
          <ac:spMkLst>
            <pc:docMk/>
            <pc:sldMk cId="3563882104" sldId="297"/>
            <ac:spMk id="527" creationId="{904DB13E-F722-4ED6-BB00-556651E95281}"/>
          </ac:spMkLst>
        </pc:spChg>
        <pc:spChg chg="add del">
          <ac:chgData name="Matthew Wilcut" userId="a03667fd-790b-464f-9820-47d837b0361e" providerId="ADAL" clId="{772B15E0-8F99-4F14-A9D3-E228E2F0FCAC}" dt="2021-09-13T13:06:20.324" v="556" actId="26606"/>
          <ac:spMkLst>
            <pc:docMk/>
            <pc:sldMk cId="3563882104" sldId="297"/>
            <ac:spMk id="528" creationId="{1E8D93C5-28EB-42D0-86CE-D804955653CC}"/>
          </ac:spMkLst>
        </pc:spChg>
        <pc:spChg chg="add del">
          <ac:chgData name="Matthew Wilcut" userId="a03667fd-790b-464f-9820-47d837b0361e" providerId="ADAL" clId="{772B15E0-8F99-4F14-A9D3-E228E2F0FCAC}" dt="2021-09-13T13:06:20.324" v="556" actId="26606"/>
          <ac:spMkLst>
            <pc:docMk/>
            <pc:sldMk cId="3563882104" sldId="297"/>
            <ac:spMk id="529" creationId="{AB1B1E7D-F76D-4744-AF85-239E6998A4C5}"/>
          </ac:spMkLst>
        </pc:spChg>
        <pc:spChg chg="add del">
          <ac:chgData name="Matthew Wilcut" userId="a03667fd-790b-464f-9820-47d837b0361e" providerId="ADAL" clId="{772B15E0-8F99-4F14-A9D3-E228E2F0FCAC}" dt="2021-09-13T13:06:20.324" v="556" actId="26606"/>
          <ac:spMkLst>
            <pc:docMk/>
            <pc:sldMk cId="3563882104" sldId="297"/>
            <ac:spMk id="530" creationId="{3BB65211-00DB-45B6-A223-033B2D19CBE8}"/>
          </ac:spMkLst>
        </pc:spChg>
        <pc:spChg chg="add del">
          <ac:chgData name="Matthew Wilcut" userId="a03667fd-790b-464f-9820-47d837b0361e" providerId="ADAL" clId="{772B15E0-8F99-4F14-A9D3-E228E2F0FCAC}" dt="2021-09-13T13:06:20.324" v="556" actId="26606"/>
          <ac:spMkLst>
            <pc:docMk/>
            <pc:sldMk cId="3563882104" sldId="297"/>
            <ac:spMk id="534" creationId="{EA4E4267-CAF0-4C38-8DC6-CD3B1A9F046E}"/>
          </ac:spMkLst>
        </pc:spChg>
        <pc:spChg chg="add del">
          <ac:chgData name="Matthew Wilcut" userId="a03667fd-790b-464f-9820-47d837b0361e" providerId="ADAL" clId="{772B15E0-8F99-4F14-A9D3-E228E2F0FCAC}" dt="2021-09-13T13:06:20.324" v="556" actId="26606"/>
          <ac:spMkLst>
            <pc:docMk/>
            <pc:sldMk cId="3563882104" sldId="297"/>
            <ac:spMk id="535" creationId="{0EE3ACC5-126D-4BA4-8B45-7F0B5B839C51}"/>
          </ac:spMkLst>
        </pc:spChg>
        <pc:spChg chg="add del">
          <ac:chgData name="Matthew Wilcut" userId="a03667fd-790b-464f-9820-47d837b0361e" providerId="ADAL" clId="{772B15E0-8F99-4F14-A9D3-E228E2F0FCAC}" dt="2021-09-13T13:06:20.324" v="556" actId="26606"/>
          <ac:spMkLst>
            <pc:docMk/>
            <pc:sldMk cId="3563882104" sldId="297"/>
            <ac:spMk id="536" creationId="{AB2868F7-FE10-4289-A5BD-90763C7A2F5A}"/>
          </ac:spMkLst>
        </pc:spChg>
        <pc:spChg chg="add del">
          <ac:chgData name="Matthew Wilcut" userId="a03667fd-790b-464f-9820-47d837b0361e" providerId="ADAL" clId="{772B15E0-8F99-4F14-A9D3-E228E2F0FCAC}" dt="2021-09-13T13:06:20.324" v="556" actId="26606"/>
          <ac:spMkLst>
            <pc:docMk/>
            <pc:sldMk cId="3563882104" sldId="297"/>
            <ac:spMk id="537" creationId="{BD94142C-10EE-487C-A327-404FDF358F22}"/>
          </ac:spMkLst>
        </pc:spChg>
        <pc:spChg chg="add del">
          <ac:chgData name="Matthew Wilcut" userId="a03667fd-790b-464f-9820-47d837b0361e" providerId="ADAL" clId="{772B15E0-8F99-4F14-A9D3-E228E2F0FCAC}" dt="2021-09-13T13:06:20.324" v="556" actId="26606"/>
          <ac:spMkLst>
            <pc:docMk/>
            <pc:sldMk cId="3563882104" sldId="297"/>
            <ac:spMk id="538" creationId="{5F7FAC2D-7A74-4939-A917-A1A5AF935685}"/>
          </ac:spMkLst>
        </pc:spChg>
        <pc:spChg chg="add del">
          <ac:chgData name="Matthew Wilcut" userId="a03667fd-790b-464f-9820-47d837b0361e" providerId="ADAL" clId="{772B15E0-8F99-4F14-A9D3-E228E2F0FCAC}" dt="2021-09-13T13:06:20.324" v="556" actId="26606"/>
          <ac:spMkLst>
            <pc:docMk/>
            <pc:sldMk cId="3563882104" sldId="297"/>
            <ac:spMk id="539" creationId="{BA53A868-C420-4BAE-9244-EC162AF05CFC}"/>
          </ac:spMkLst>
        </pc:spChg>
        <pc:grpChg chg="add del">
          <ac:chgData name="Matthew Wilcut" userId="a03667fd-790b-464f-9820-47d837b0361e" providerId="ADAL" clId="{772B15E0-8F99-4F14-A9D3-E228E2F0FCAC}" dt="2021-09-13T12:43:03.453" v="323" actId="26606"/>
          <ac:grpSpMkLst>
            <pc:docMk/>
            <pc:sldMk cId="3563882104" sldId="297"/>
            <ac:grpSpMk id="40" creationId="{E26428D7-C6F3-473D-A360-A3F5C3E8728C}"/>
          </ac:grpSpMkLst>
        </pc:grpChg>
        <pc:grpChg chg="add del">
          <ac:chgData name="Matthew Wilcut" userId="a03667fd-790b-464f-9820-47d837b0361e" providerId="ADAL" clId="{772B15E0-8F99-4F14-A9D3-E228E2F0FCAC}" dt="2021-09-13T12:48:42.312" v="433" actId="26606"/>
          <ac:grpSpMkLst>
            <pc:docMk/>
            <pc:sldMk cId="3563882104" sldId="297"/>
            <ac:grpSpMk id="74" creationId="{E26428D7-C6F3-473D-A360-A3F5C3E8728C}"/>
          </ac:grpSpMkLst>
        </pc:grpChg>
        <pc:grpChg chg="add del">
          <ac:chgData name="Matthew Wilcut" userId="a03667fd-790b-464f-9820-47d837b0361e" providerId="ADAL" clId="{772B15E0-8F99-4F14-A9D3-E228E2F0FCAC}" dt="2021-09-13T12:47:53.188" v="405" actId="26606"/>
          <ac:grpSpMkLst>
            <pc:docMk/>
            <pc:sldMk cId="3563882104" sldId="297"/>
            <ac:grpSpMk id="90" creationId="{E26428D7-C6F3-473D-A360-A3F5C3E8728C}"/>
          </ac:grpSpMkLst>
        </pc:grpChg>
        <pc:grpChg chg="add del">
          <ac:chgData name="Matthew Wilcut" userId="a03667fd-790b-464f-9820-47d837b0361e" providerId="ADAL" clId="{772B15E0-8F99-4F14-A9D3-E228E2F0FCAC}" dt="2021-09-13T12:56:34.461" v="523" actId="26606"/>
          <ac:grpSpMkLst>
            <pc:docMk/>
            <pc:sldMk cId="3563882104" sldId="297"/>
            <ac:grpSpMk id="100" creationId="{E26428D7-C6F3-473D-A360-A3F5C3E8728C}"/>
          </ac:grpSpMkLst>
        </pc:grpChg>
        <pc:grpChg chg="add del">
          <ac:chgData name="Matthew Wilcut" userId="a03667fd-790b-464f-9820-47d837b0361e" providerId="ADAL" clId="{772B15E0-8F99-4F14-A9D3-E228E2F0FCAC}" dt="2021-09-13T12:47:59.933" v="407" actId="26606"/>
          <ac:grpSpMkLst>
            <pc:docMk/>
            <pc:sldMk cId="3563882104" sldId="297"/>
            <ac:grpSpMk id="118" creationId="{E26428D7-C6F3-473D-A360-A3F5C3E8728C}"/>
          </ac:grpSpMkLst>
        </pc:grpChg>
        <pc:grpChg chg="add del">
          <ac:chgData name="Matthew Wilcut" userId="a03667fd-790b-464f-9820-47d837b0361e" providerId="ADAL" clId="{772B15E0-8F99-4F14-A9D3-E228E2F0FCAC}" dt="2021-09-13T12:48:05.060" v="409" actId="26606"/>
          <ac:grpSpMkLst>
            <pc:docMk/>
            <pc:sldMk cId="3563882104" sldId="297"/>
            <ac:grpSpMk id="133" creationId="{E26428D7-C6F3-473D-A360-A3F5C3E8728C}"/>
          </ac:grpSpMkLst>
        </pc:grpChg>
        <pc:grpChg chg="add del">
          <ac:chgData name="Matthew Wilcut" userId="a03667fd-790b-464f-9820-47d837b0361e" providerId="ADAL" clId="{772B15E0-8F99-4F14-A9D3-E228E2F0FCAC}" dt="2021-09-13T12:48:08.834" v="411" actId="26606"/>
          <ac:grpSpMkLst>
            <pc:docMk/>
            <pc:sldMk cId="3563882104" sldId="297"/>
            <ac:grpSpMk id="148" creationId="{E26428D7-C6F3-473D-A360-A3F5C3E8728C}"/>
          </ac:grpSpMkLst>
        </pc:grpChg>
        <pc:grpChg chg="add del">
          <ac:chgData name="Matthew Wilcut" userId="a03667fd-790b-464f-9820-47d837b0361e" providerId="ADAL" clId="{772B15E0-8F99-4F14-A9D3-E228E2F0FCAC}" dt="2021-09-13T12:48:15.097" v="413" actId="26606"/>
          <ac:grpSpMkLst>
            <pc:docMk/>
            <pc:sldMk cId="3563882104" sldId="297"/>
            <ac:grpSpMk id="157" creationId="{E26428D7-C6F3-473D-A360-A3F5C3E8728C}"/>
          </ac:grpSpMkLst>
        </pc:grpChg>
        <pc:grpChg chg="add del">
          <ac:chgData name="Matthew Wilcut" userId="a03667fd-790b-464f-9820-47d837b0361e" providerId="ADAL" clId="{772B15E0-8F99-4F14-A9D3-E228E2F0FCAC}" dt="2021-09-13T12:48:18.850" v="415" actId="26606"/>
          <ac:grpSpMkLst>
            <pc:docMk/>
            <pc:sldMk cId="3563882104" sldId="297"/>
            <ac:grpSpMk id="167" creationId="{E26428D7-C6F3-473D-A360-A3F5C3E8728C}"/>
          </ac:grpSpMkLst>
        </pc:grpChg>
        <pc:grpChg chg="add del">
          <ac:chgData name="Matthew Wilcut" userId="a03667fd-790b-464f-9820-47d837b0361e" providerId="ADAL" clId="{772B15E0-8F99-4F14-A9D3-E228E2F0FCAC}" dt="2021-09-13T12:48:23.050" v="417" actId="26606"/>
          <ac:grpSpMkLst>
            <pc:docMk/>
            <pc:sldMk cId="3563882104" sldId="297"/>
            <ac:grpSpMk id="177" creationId="{E26428D7-C6F3-473D-A360-A3F5C3E8728C}"/>
          </ac:grpSpMkLst>
        </pc:grpChg>
        <pc:grpChg chg="add del">
          <ac:chgData name="Matthew Wilcut" userId="a03667fd-790b-464f-9820-47d837b0361e" providerId="ADAL" clId="{772B15E0-8F99-4F14-A9D3-E228E2F0FCAC}" dt="2021-09-13T12:48:25.399" v="419" actId="26606"/>
          <ac:grpSpMkLst>
            <pc:docMk/>
            <pc:sldMk cId="3563882104" sldId="297"/>
            <ac:grpSpMk id="186" creationId="{E26428D7-C6F3-473D-A360-A3F5C3E8728C}"/>
          </ac:grpSpMkLst>
        </pc:grpChg>
        <pc:grpChg chg="add del">
          <ac:chgData name="Matthew Wilcut" userId="a03667fd-790b-464f-9820-47d837b0361e" providerId="ADAL" clId="{772B15E0-8F99-4F14-A9D3-E228E2F0FCAC}" dt="2021-09-13T12:48:35.237" v="421" actId="26606"/>
          <ac:grpSpMkLst>
            <pc:docMk/>
            <pc:sldMk cId="3563882104" sldId="297"/>
            <ac:grpSpMk id="201" creationId="{E26428D7-C6F3-473D-A360-A3F5C3E8728C}"/>
          </ac:grpSpMkLst>
        </pc:grpChg>
        <pc:grpChg chg="add del">
          <ac:chgData name="Matthew Wilcut" userId="a03667fd-790b-464f-9820-47d837b0361e" providerId="ADAL" clId="{772B15E0-8F99-4F14-A9D3-E228E2F0FCAC}" dt="2021-09-13T12:48:36.591" v="424" actId="26606"/>
          <ac:grpSpMkLst>
            <pc:docMk/>
            <pc:sldMk cId="3563882104" sldId="297"/>
            <ac:grpSpMk id="215" creationId="{E26428D7-C6F3-473D-A360-A3F5C3E8728C}"/>
          </ac:grpSpMkLst>
        </pc:grpChg>
        <pc:grpChg chg="add del">
          <ac:chgData name="Matthew Wilcut" userId="a03667fd-790b-464f-9820-47d837b0361e" providerId="ADAL" clId="{772B15E0-8F99-4F14-A9D3-E228E2F0FCAC}" dt="2021-09-13T12:48:37.224" v="426" actId="26606"/>
          <ac:grpSpMkLst>
            <pc:docMk/>
            <pc:sldMk cId="3563882104" sldId="297"/>
            <ac:grpSpMk id="223" creationId="{E26428D7-C6F3-473D-A360-A3F5C3E8728C}"/>
          </ac:grpSpMkLst>
        </pc:grpChg>
        <pc:grpChg chg="add del">
          <ac:chgData name="Matthew Wilcut" userId="a03667fd-790b-464f-9820-47d837b0361e" providerId="ADAL" clId="{772B15E0-8F99-4F14-A9D3-E228E2F0FCAC}" dt="2021-09-13T12:48:38.815" v="428" actId="26606"/>
          <ac:grpSpMkLst>
            <pc:docMk/>
            <pc:sldMk cId="3563882104" sldId="297"/>
            <ac:grpSpMk id="237" creationId="{E26428D7-C6F3-473D-A360-A3F5C3E8728C}"/>
          </ac:grpSpMkLst>
        </pc:grpChg>
        <pc:grpChg chg="add del">
          <ac:chgData name="Matthew Wilcut" userId="a03667fd-790b-464f-9820-47d837b0361e" providerId="ADAL" clId="{772B15E0-8F99-4F14-A9D3-E228E2F0FCAC}" dt="2021-09-13T12:48:40.189" v="430" actId="26606"/>
          <ac:grpSpMkLst>
            <pc:docMk/>
            <pc:sldMk cId="3563882104" sldId="297"/>
            <ac:grpSpMk id="252" creationId="{E26428D7-C6F3-473D-A360-A3F5C3E8728C}"/>
          </ac:grpSpMkLst>
        </pc:grpChg>
        <pc:grpChg chg="add del">
          <ac:chgData name="Matthew Wilcut" userId="a03667fd-790b-464f-9820-47d837b0361e" providerId="ADAL" clId="{772B15E0-8F99-4F14-A9D3-E228E2F0FCAC}" dt="2021-09-13T12:48:42.299" v="432" actId="26606"/>
          <ac:grpSpMkLst>
            <pc:docMk/>
            <pc:sldMk cId="3563882104" sldId="297"/>
            <ac:grpSpMk id="266" creationId="{E26428D7-C6F3-473D-A360-A3F5C3E8728C}"/>
          </ac:grpSpMkLst>
        </pc:grpChg>
        <pc:grpChg chg="add del">
          <ac:chgData name="Matthew Wilcut" userId="a03667fd-790b-464f-9820-47d837b0361e" providerId="ADAL" clId="{772B15E0-8F99-4F14-A9D3-E228E2F0FCAC}" dt="2021-09-13T12:55:17.476" v="518" actId="26606"/>
          <ac:grpSpMkLst>
            <pc:docMk/>
            <pc:sldMk cId="3563882104" sldId="297"/>
            <ac:grpSpMk id="281" creationId="{E26428D7-C6F3-473D-A360-A3F5C3E8728C}"/>
          </ac:grpSpMkLst>
        </pc:grpChg>
        <pc:grpChg chg="add del">
          <ac:chgData name="Matthew Wilcut" userId="a03667fd-790b-464f-9820-47d837b0361e" providerId="ADAL" clId="{772B15E0-8F99-4F14-A9D3-E228E2F0FCAC}" dt="2021-09-13T12:55:04.837" v="515" actId="26606"/>
          <ac:grpSpMkLst>
            <pc:docMk/>
            <pc:sldMk cId="3563882104" sldId="297"/>
            <ac:grpSpMk id="294" creationId="{E26428D7-C6F3-473D-A360-A3F5C3E8728C}"/>
          </ac:grpSpMkLst>
        </pc:grpChg>
        <pc:grpChg chg="add del">
          <ac:chgData name="Matthew Wilcut" userId="a03667fd-790b-464f-9820-47d837b0361e" providerId="ADAL" clId="{772B15E0-8F99-4F14-A9D3-E228E2F0FCAC}" dt="2021-09-13T12:55:17.463" v="517" actId="26606"/>
          <ac:grpSpMkLst>
            <pc:docMk/>
            <pc:sldMk cId="3563882104" sldId="297"/>
            <ac:grpSpMk id="312" creationId="{E26428D7-C6F3-473D-A360-A3F5C3E8728C}"/>
          </ac:grpSpMkLst>
        </pc:grpChg>
        <pc:grpChg chg="add del">
          <ac:chgData name="Matthew Wilcut" userId="a03667fd-790b-464f-9820-47d837b0361e" providerId="ADAL" clId="{772B15E0-8F99-4F14-A9D3-E228E2F0FCAC}" dt="2021-09-13T12:56:57.789" v="531" actId="26606"/>
          <ac:grpSpMkLst>
            <pc:docMk/>
            <pc:sldMk cId="3563882104" sldId="297"/>
            <ac:grpSpMk id="330" creationId="{E26428D7-C6F3-473D-A360-A3F5C3E8728C}"/>
          </ac:grpSpMkLst>
        </pc:grpChg>
        <pc:grpChg chg="add del">
          <ac:chgData name="Matthew Wilcut" userId="a03667fd-790b-464f-9820-47d837b0361e" providerId="ADAL" clId="{772B15E0-8F99-4F14-A9D3-E228E2F0FCAC}" dt="2021-09-13T12:56:43.494" v="526" actId="26606"/>
          <ac:grpSpMkLst>
            <pc:docMk/>
            <pc:sldMk cId="3563882104" sldId="297"/>
            <ac:grpSpMk id="360" creationId="{E26428D7-C6F3-473D-A360-A3F5C3E8728C}"/>
          </ac:grpSpMkLst>
        </pc:grpChg>
        <pc:grpChg chg="add del">
          <ac:chgData name="Matthew Wilcut" userId="a03667fd-790b-464f-9820-47d837b0361e" providerId="ADAL" clId="{772B15E0-8F99-4F14-A9D3-E228E2F0FCAC}" dt="2021-09-13T12:56:56.343" v="528" actId="26606"/>
          <ac:grpSpMkLst>
            <pc:docMk/>
            <pc:sldMk cId="3563882104" sldId="297"/>
            <ac:grpSpMk id="377" creationId="{E26428D7-C6F3-473D-A360-A3F5C3E8728C}"/>
          </ac:grpSpMkLst>
        </pc:grpChg>
        <pc:grpChg chg="add del">
          <ac:chgData name="Matthew Wilcut" userId="a03667fd-790b-464f-9820-47d837b0361e" providerId="ADAL" clId="{772B15E0-8F99-4F14-A9D3-E228E2F0FCAC}" dt="2021-09-13T12:56:57.780" v="530" actId="26606"/>
          <ac:grpSpMkLst>
            <pc:docMk/>
            <pc:sldMk cId="3563882104" sldId="297"/>
            <ac:grpSpMk id="388" creationId="{E26428D7-C6F3-473D-A360-A3F5C3E8728C}"/>
          </ac:grpSpMkLst>
        </pc:grpChg>
        <pc:grpChg chg="add del">
          <ac:chgData name="Matthew Wilcut" userId="a03667fd-790b-464f-9820-47d837b0361e" providerId="ADAL" clId="{772B15E0-8F99-4F14-A9D3-E228E2F0FCAC}" dt="2021-09-13T13:05:12.150" v="539" actId="26606"/>
          <ac:grpSpMkLst>
            <pc:docMk/>
            <pc:sldMk cId="3563882104" sldId="297"/>
            <ac:grpSpMk id="405" creationId="{E26428D7-C6F3-473D-A360-A3F5C3E8728C}"/>
          </ac:grpSpMkLst>
        </pc:grpChg>
        <pc:grpChg chg="add del">
          <ac:chgData name="Matthew Wilcut" userId="a03667fd-790b-464f-9820-47d837b0361e" providerId="ADAL" clId="{772B15E0-8F99-4F14-A9D3-E228E2F0FCAC}" dt="2021-09-13T13:04:51.806" v="534" actId="26606"/>
          <ac:grpSpMkLst>
            <pc:docMk/>
            <pc:sldMk cId="3563882104" sldId="297"/>
            <ac:grpSpMk id="416" creationId="{E26428D7-C6F3-473D-A360-A3F5C3E8728C}"/>
          </ac:grpSpMkLst>
        </pc:grpChg>
        <pc:grpChg chg="add del">
          <ac:chgData name="Matthew Wilcut" userId="a03667fd-790b-464f-9820-47d837b0361e" providerId="ADAL" clId="{772B15E0-8F99-4F14-A9D3-E228E2F0FCAC}" dt="2021-09-13T13:04:52.643" v="536" actId="26606"/>
          <ac:grpSpMkLst>
            <pc:docMk/>
            <pc:sldMk cId="3563882104" sldId="297"/>
            <ac:grpSpMk id="434" creationId="{E26428D7-C6F3-473D-A360-A3F5C3E8728C}"/>
          </ac:grpSpMkLst>
        </pc:grpChg>
        <pc:grpChg chg="add del">
          <ac:chgData name="Matthew Wilcut" userId="a03667fd-790b-464f-9820-47d837b0361e" providerId="ADAL" clId="{772B15E0-8F99-4F14-A9D3-E228E2F0FCAC}" dt="2021-09-13T13:05:12.130" v="538" actId="26606"/>
          <ac:grpSpMkLst>
            <pc:docMk/>
            <pc:sldMk cId="3563882104" sldId="297"/>
            <ac:grpSpMk id="446" creationId="{E26428D7-C6F3-473D-A360-A3F5C3E8728C}"/>
          </ac:grpSpMkLst>
        </pc:grpChg>
        <pc:grpChg chg="add del">
          <ac:chgData name="Matthew Wilcut" userId="a03667fd-790b-464f-9820-47d837b0361e" providerId="ADAL" clId="{772B15E0-8F99-4F14-A9D3-E228E2F0FCAC}" dt="2021-09-13T13:06:20.324" v="556" actId="26606"/>
          <ac:grpSpMkLst>
            <pc:docMk/>
            <pc:sldMk cId="3563882104" sldId="297"/>
            <ac:grpSpMk id="458" creationId="{E26428D7-C6F3-473D-A360-A3F5C3E8728C}"/>
          </ac:grpSpMkLst>
        </pc:grpChg>
        <pc:grpChg chg="add del">
          <ac:chgData name="Matthew Wilcut" userId="a03667fd-790b-464f-9820-47d837b0361e" providerId="ADAL" clId="{772B15E0-8F99-4F14-A9D3-E228E2F0FCAC}" dt="2021-09-13T13:06:01.608" v="548" actId="26606"/>
          <ac:grpSpMkLst>
            <pc:docMk/>
            <pc:sldMk cId="3563882104" sldId="297"/>
            <ac:grpSpMk id="474" creationId="{E26428D7-C6F3-473D-A360-A3F5C3E8728C}"/>
          </ac:grpSpMkLst>
        </pc:grpChg>
        <pc:grpChg chg="add del">
          <ac:chgData name="Matthew Wilcut" userId="a03667fd-790b-464f-9820-47d837b0361e" providerId="ADAL" clId="{772B15E0-8F99-4F14-A9D3-E228E2F0FCAC}" dt="2021-09-13T13:06:06.220" v="550" actId="26606"/>
          <ac:grpSpMkLst>
            <pc:docMk/>
            <pc:sldMk cId="3563882104" sldId="297"/>
            <ac:grpSpMk id="482" creationId="{E26428D7-C6F3-473D-A360-A3F5C3E8728C}"/>
          </ac:grpSpMkLst>
        </pc:grpChg>
        <pc:grpChg chg="add del">
          <ac:chgData name="Matthew Wilcut" userId="a03667fd-790b-464f-9820-47d837b0361e" providerId="ADAL" clId="{772B15E0-8F99-4F14-A9D3-E228E2F0FCAC}" dt="2021-09-13T13:06:11.337" v="552" actId="26606"/>
          <ac:grpSpMkLst>
            <pc:docMk/>
            <pc:sldMk cId="3563882104" sldId="297"/>
            <ac:grpSpMk id="498" creationId="{E26428D7-C6F3-473D-A360-A3F5C3E8728C}"/>
          </ac:grpSpMkLst>
        </pc:grpChg>
        <pc:grpChg chg="add del">
          <ac:chgData name="Matthew Wilcut" userId="a03667fd-790b-464f-9820-47d837b0361e" providerId="ADAL" clId="{772B15E0-8F99-4F14-A9D3-E228E2F0FCAC}" dt="2021-09-13T13:06:13.078" v="554" actId="26606"/>
          <ac:grpSpMkLst>
            <pc:docMk/>
            <pc:sldMk cId="3563882104" sldId="297"/>
            <ac:grpSpMk id="515" creationId="{E26428D7-C6F3-473D-A360-A3F5C3E8728C}"/>
          </ac:grpSpMkLst>
        </pc:grpChg>
        <pc:grpChg chg="add del">
          <ac:chgData name="Matthew Wilcut" userId="a03667fd-790b-464f-9820-47d837b0361e" providerId="ADAL" clId="{772B15E0-8F99-4F14-A9D3-E228E2F0FCAC}" dt="2021-09-13T13:06:20.324" v="556" actId="26606"/>
          <ac:grpSpMkLst>
            <pc:docMk/>
            <pc:sldMk cId="3563882104" sldId="297"/>
            <ac:grpSpMk id="531" creationId="{E26428D7-C6F3-473D-A360-A3F5C3E8728C}"/>
          </ac:grpSpMkLst>
        </pc:grpChg>
        <pc:picChg chg="add mod ord">
          <ac:chgData name="Matthew Wilcut" userId="a03667fd-790b-464f-9820-47d837b0361e" providerId="ADAL" clId="{772B15E0-8F99-4F14-A9D3-E228E2F0FCAC}" dt="2021-09-13T13:06:21.117" v="557" actId="14100"/>
          <ac:picMkLst>
            <pc:docMk/>
            <pc:sldMk cId="3563882104" sldId="297"/>
            <ac:picMk id="5" creationId="{A9BDAAAF-6F13-4190-8366-C2F7EDE6248F}"/>
          </ac:picMkLst>
        </pc:picChg>
        <pc:cxnChg chg="add del">
          <ac:chgData name="Matthew Wilcut" userId="a03667fd-790b-464f-9820-47d837b0361e" providerId="ADAL" clId="{772B15E0-8F99-4F14-A9D3-E228E2F0FCAC}" dt="2021-09-13T12:43:03.453" v="323" actId="26606"/>
          <ac:cxnSpMkLst>
            <pc:docMk/>
            <pc:sldMk cId="3563882104" sldId="297"/>
            <ac:cxnSpMk id="57" creationId="{1B6FCD50-3FE8-4AB2-B746-2CC0EA9D4074}"/>
          </ac:cxnSpMkLst>
        </pc:cxnChg>
        <pc:cxnChg chg="add del">
          <ac:chgData name="Matthew Wilcut" userId="a03667fd-790b-464f-9820-47d837b0361e" providerId="ADAL" clId="{772B15E0-8F99-4F14-A9D3-E228E2F0FCAC}" dt="2021-09-13T12:43:03.453" v="323" actId="26606"/>
          <ac:cxnSpMkLst>
            <pc:docMk/>
            <pc:sldMk cId="3563882104" sldId="297"/>
            <ac:cxnSpMk id="59" creationId="{B3E90108-E441-4AF0-A059-613D076C7CDA}"/>
          </ac:cxnSpMkLst>
        </pc:cxnChg>
        <pc:cxnChg chg="add del">
          <ac:chgData name="Matthew Wilcut" userId="a03667fd-790b-464f-9820-47d837b0361e" providerId="ADAL" clId="{772B15E0-8F99-4F14-A9D3-E228E2F0FCAC}" dt="2021-09-13T12:43:03.453" v="323" actId="26606"/>
          <ac:cxnSpMkLst>
            <pc:docMk/>
            <pc:sldMk cId="3563882104" sldId="297"/>
            <ac:cxnSpMk id="61" creationId="{0B422045-789A-442D-9E39-6FC4EC452C4C}"/>
          </ac:cxnSpMkLst>
        </pc:cxnChg>
        <pc:cxnChg chg="add del">
          <ac:chgData name="Matthew Wilcut" userId="a03667fd-790b-464f-9820-47d837b0361e" providerId="ADAL" clId="{772B15E0-8F99-4F14-A9D3-E228E2F0FCAC}" dt="2021-09-13T12:47:53.188" v="405" actId="26606"/>
          <ac:cxnSpMkLst>
            <pc:docMk/>
            <pc:sldMk cId="3563882104" sldId="297"/>
            <ac:cxnSpMk id="107" creationId="{C2686EF3-81CC-419F-96C3-002A75880309}"/>
          </ac:cxnSpMkLst>
        </pc:cxnChg>
        <pc:cxnChg chg="add del">
          <ac:chgData name="Matthew Wilcut" userId="a03667fd-790b-464f-9820-47d837b0361e" providerId="ADAL" clId="{772B15E0-8F99-4F14-A9D3-E228E2F0FCAC}" dt="2021-09-13T12:47:53.188" v="405" actId="26606"/>
          <ac:cxnSpMkLst>
            <pc:docMk/>
            <pc:sldMk cId="3563882104" sldId="297"/>
            <ac:cxnSpMk id="109" creationId="{F8D93CCA-A85E-4529-A6F0-8BB54D27BCD1}"/>
          </ac:cxnSpMkLst>
        </pc:cxnChg>
        <pc:cxnChg chg="add del">
          <ac:chgData name="Matthew Wilcut" userId="a03667fd-790b-464f-9820-47d837b0361e" providerId="ADAL" clId="{772B15E0-8F99-4F14-A9D3-E228E2F0FCAC}" dt="2021-09-13T12:47:53.188" v="405" actId="26606"/>
          <ac:cxnSpMkLst>
            <pc:docMk/>
            <pc:sldMk cId="3563882104" sldId="297"/>
            <ac:cxnSpMk id="111" creationId="{1ECFA516-C18C-41AE-AFF2-A0D0A59C9E90}"/>
          </ac:cxnSpMkLst>
        </pc:cxnChg>
        <pc:cxnChg chg="add del">
          <ac:chgData name="Matthew Wilcut" userId="a03667fd-790b-464f-9820-47d837b0361e" providerId="ADAL" clId="{772B15E0-8F99-4F14-A9D3-E228E2F0FCAC}" dt="2021-09-13T12:47:59.933" v="407" actId="26606"/>
          <ac:cxnSpMkLst>
            <pc:docMk/>
            <pc:sldMk cId="3563882104" sldId="297"/>
            <ac:cxnSpMk id="125" creationId="{1B6FCD50-3FE8-4AB2-B746-2CC0EA9D4074}"/>
          </ac:cxnSpMkLst>
        </pc:cxnChg>
        <pc:cxnChg chg="add del">
          <ac:chgData name="Matthew Wilcut" userId="a03667fd-790b-464f-9820-47d837b0361e" providerId="ADAL" clId="{772B15E0-8F99-4F14-A9D3-E228E2F0FCAC}" dt="2021-09-13T12:47:59.933" v="407" actId="26606"/>
          <ac:cxnSpMkLst>
            <pc:docMk/>
            <pc:sldMk cId="3563882104" sldId="297"/>
            <ac:cxnSpMk id="126" creationId="{B3E90108-E441-4AF0-A059-613D076C7CDA}"/>
          </ac:cxnSpMkLst>
        </pc:cxnChg>
        <pc:cxnChg chg="add del">
          <ac:chgData name="Matthew Wilcut" userId="a03667fd-790b-464f-9820-47d837b0361e" providerId="ADAL" clId="{772B15E0-8F99-4F14-A9D3-E228E2F0FCAC}" dt="2021-09-13T12:47:59.933" v="407" actId="26606"/>
          <ac:cxnSpMkLst>
            <pc:docMk/>
            <pc:sldMk cId="3563882104" sldId="297"/>
            <ac:cxnSpMk id="127" creationId="{0B422045-789A-442D-9E39-6FC4EC452C4C}"/>
          </ac:cxnSpMkLst>
        </pc:cxnChg>
        <pc:cxnChg chg="add del">
          <ac:chgData name="Matthew Wilcut" userId="a03667fd-790b-464f-9820-47d837b0361e" providerId="ADAL" clId="{772B15E0-8F99-4F14-A9D3-E228E2F0FCAC}" dt="2021-09-13T12:48:05.060" v="409" actId="26606"/>
          <ac:cxnSpMkLst>
            <pc:docMk/>
            <pc:sldMk cId="3563882104" sldId="297"/>
            <ac:cxnSpMk id="139" creationId="{82079E22-5065-47F9-AFCA-63C0DF2267D9}"/>
          </ac:cxnSpMkLst>
        </pc:cxnChg>
        <pc:cxnChg chg="add del">
          <ac:chgData name="Matthew Wilcut" userId="a03667fd-790b-464f-9820-47d837b0361e" providerId="ADAL" clId="{772B15E0-8F99-4F14-A9D3-E228E2F0FCAC}" dt="2021-09-13T12:48:05.060" v="409" actId="26606"/>
          <ac:cxnSpMkLst>
            <pc:docMk/>
            <pc:sldMk cId="3563882104" sldId="297"/>
            <ac:cxnSpMk id="140" creationId="{39098EF8-6D81-466E-A59B-778568FCF645}"/>
          </ac:cxnSpMkLst>
        </pc:cxnChg>
        <pc:cxnChg chg="add del">
          <ac:chgData name="Matthew Wilcut" userId="a03667fd-790b-464f-9820-47d837b0361e" providerId="ADAL" clId="{772B15E0-8F99-4F14-A9D3-E228E2F0FCAC}" dt="2021-09-13T12:48:05.060" v="409" actId="26606"/>
          <ac:cxnSpMkLst>
            <pc:docMk/>
            <pc:sldMk cId="3563882104" sldId="297"/>
            <ac:cxnSpMk id="141" creationId="{BCB163DD-56F6-482F-862E-B6B9244DA600}"/>
          </ac:cxnSpMkLst>
        </pc:cxnChg>
        <pc:cxnChg chg="add del">
          <ac:chgData name="Matthew Wilcut" userId="a03667fd-790b-464f-9820-47d837b0361e" providerId="ADAL" clId="{772B15E0-8F99-4F14-A9D3-E228E2F0FCAC}" dt="2021-09-13T12:48:25.399" v="419" actId="26606"/>
          <ac:cxnSpMkLst>
            <pc:docMk/>
            <pc:sldMk cId="3563882104" sldId="297"/>
            <ac:cxnSpMk id="193" creationId="{C2686EF3-81CC-419F-96C3-002A75880309}"/>
          </ac:cxnSpMkLst>
        </pc:cxnChg>
        <pc:cxnChg chg="add del">
          <ac:chgData name="Matthew Wilcut" userId="a03667fd-790b-464f-9820-47d837b0361e" providerId="ADAL" clId="{772B15E0-8F99-4F14-A9D3-E228E2F0FCAC}" dt="2021-09-13T12:48:25.399" v="419" actId="26606"/>
          <ac:cxnSpMkLst>
            <pc:docMk/>
            <pc:sldMk cId="3563882104" sldId="297"/>
            <ac:cxnSpMk id="194" creationId="{F8D93CCA-A85E-4529-A6F0-8BB54D27BCD1}"/>
          </ac:cxnSpMkLst>
        </pc:cxnChg>
        <pc:cxnChg chg="add del">
          <ac:chgData name="Matthew Wilcut" userId="a03667fd-790b-464f-9820-47d837b0361e" providerId="ADAL" clId="{772B15E0-8F99-4F14-A9D3-E228E2F0FCAC}" dt="2021-09-13T12:48:25.399" v="419" actId="26606"/>
          <ac:cxnSpMkLst>
            <pc:docMk/>
            <pc:sldMk cId="3563882104" sldId="297"/>
            <ac:cxnSpMk id="195" creationId="{1ECFA516-C18C-41AE-AFF2-A0D0A59C9E90}"/>
          </ac:cxnSpMkLst>
        </pc:cxnChg>
        <pc:cxnChg chg="add del">
          <ac:chgData name="Matthew Wilcut" userId="a03667fd-790b-464f-9820-47d837b0361e" providerId="ADAL" clId="{772B15E0-8F99-4F14-A9D3-E228E2F0FCAC}" dt="2021-09-13T12:48:35.237" v="421" actId="26606"/>
          <ac:cxnSpMkLst>
            <pc:docMk/>
            <pc:sldMk cId="3563882104" sldId="297"/>
            <ac:cxnSpMk id="207" creationId="{BF0F044C-8394-47CB-8E3D-FA56B0693961}"/>
          </ac:cxnSpMkLst>
        </pc:cxnChg>
        <pc:cxnChg chg="add del">
          <ac:chgData name="Matthew Wilcut" userId="a03667fd-790b-464f-9820-47d837b0361e" providerId="ADAL" clId="{772B15E0-8F99-4F14-A9D3-E228E2F0FCAC}" dt="2021-09-13T12:48:35.237" v="421" actId="26606"/>
          <ac:cxnSpMkLst>
            <pc:docMk/>
            <pc:sldMk cId="3563882104" sldId="297"/>
            <ac:cxnSpMk id="208" creationId="{6B2DCD75-B707-4C51-8ADC-813834C09A87}"/>
          </ac:cxnSpMkLst>
        </pc:cxnChg>
        <pc:cxnChg chg="add del">
          <ac:chgData name="Matthew Wilcut" userId="a03667fd-790b-464f-9820-47d837b0361e" providerId="ADAL" clId="{772B15E0-8F99-4F14-A9D3-E228E2F0FCAC}" dt="2021-09-13T12:48:35.237" v="421" actId="26606"/>
          <ac:cxnSpMkLst>
            <pc:docMk/>
            <pc:sldMk cId="3563882104" sldId="297"/>
            <ac:cxnSpMk id="209" creationId="{F4851414-8BB1-42EF-912B-608FCE07B247}"/>
          </ac:cxnSpMkLst>
        </pc:cxnChg>
        <pc:cxnChg chg="add del">
          <ac:chgData name="Matthew Wilcut" userId="a03667fd-790b-464f-9820-47d837b0361e" providerId="ADAL" clId="{772B15E0-8F99-4F14-A9D3-E228E2F0FCAC}" dt="2021-09-13T12:48:37.224" v="426" actId="26606"/>
          <ac:cxnSpMkLst>
            <pc:docMk/>
            <pc:sldMk cId="3563882104" sldId="297"/>
            <ac:cxnSpMk id="229" creationId="{BF0F044C-8394-47CB-8E3D-FA56B0693961}"/>
          </ac:cxnSpMkLst>
        </pc:cxnChg>
        <pc:cxnChg chg="add del">
          <ac:chgData name="Matthew Wilcut" userId="a03667fd-790b-464f-9820-47d837b0361e" providerId="ADAL" clId="{772B15E0-8F99-4F14-A9D3-E228E2F0FCAC}" dt="2021-09-13T12:48:37.224" v="426" actId="26606"/>
          <ac:cxnSpMkLst>
            <pc:docMk/>
            <pc:sldMk cId="3563882104" sldId="297"/>
            <ac:cxnSpMk id="230" creationId="{6B2DCD75-B707-4C51-8ADC-813834C09A87}"/>
          </ac:cxnSpMkLst>
        </pc:cxnChg>
        <pc:cxnChg chg="add del">
          <ac:chgData name="Matthew Wilcut" userId="a03667fd-790b-464f-9820-47d837b0361e" providerId="ADAL" clId="{772B15E0-8F99-4F14-A9D3-E228E2F0FCAC}" dt="2021-09-13T12:48:37.224" v="426" actId="26606"/>
          <ac:cxnSpMkLst>
            <pc:docMk/>
            <pc:sldMk cId="3563882104" sldId="297"/>
            <ac:cxnSpMk id="231" creationId="{F4851414-8BB1-42EF-912B-608FCE07B247}"/>
          </ac:cxnSpMkLst>
        </pc:cxnChg>
        <pc:cxnChg chg="add del">
          <ac:chgData name="Matthew Wilcut" userId="a03667fd-790b-464f-9820-47d837b0361e" providerId="ADAL" clId="{772B15E0-8F99-4F14-A9D3-E228E2F0FCAC}" dt="2021-09-13T12:48:38.815" v="428" actId="26606"/>
          <ac:cxnSpMkLst>
            <pc:docMk/>
            <pc:sldMk cId="3563882104" sldId="297"/>
            <ac:cxnSpMk id="243" creationId="{82079E22-5065-47F9-AFCA-63C0DF2267D9}"/>
          </ac:cxnSpMkLst>
        </pc:cxnChg>
        <pc:cxnChg chg="add del">
          <ac:chgData name="Matthew Wilcut" userId="a03667fd-790b-464f-9820-47d837b0361e" providerId="ADAL" clId="{772B15E0-8F99-4F14-A9D3-E228E2F0FCAC}" dt="2021-09-13T12:48:38.815" v="428" actId="26606"/>
          <ac:cxnSpMkLst>
            <pc:docMk/>
            <pc:sldMk cId="3563882104" sldId="297"/>
            <ac:cxnSpMk id="244" creationId="{39098EF8-6D81-466E-A59B-778568FCF645}"/>
          </ac:cxnSpMkLst>
        </pc:cxnChg>
        <pc:cxnChg chg="add del">
          <ac:chgData name="Matthew Wilcut" userId="a03667fd-790b-464f-9820-47d837b0361e" providerId="ADAL" clId="{772B15E0-8F99-4F14-A9D3-E228E2F0FCAC}" dt="2021-09-13T12:48:38.815" v="428" actId="26606"/>
          <ac:cxnSpMkLst>
            <pc:docMk/>
            <pc:sldMk cId="3563882104" sldId="297"/>
            <ac:cxnSpMk id="245" creationId="{BCB163DD-56F6-482F-862E-B6B9244DA600}"/>
          </ac:cxnSpMkLst>
        </pc:cxnChg>
        <pc:cxnChg chg="add del">
          <ac:chgData name="Matthew Wilcut" userId="a03667fd-790b-464f-9820-47d837b0361e" providerId="ADAL" clId="{772B15E0-8F99-4F14-A9D3-E228E2F0FCAC}" dt="2021-09-13T12:48:40.189" v="430" actId="26606"/>
          <ac:cxnSpMkLst>
            <pc:docMk/>
            <pc:sldMk cId="3563882104" sldId="297"/>
            <ac:cxnSpMk id="258" creationId="{BF0F044C-8394-47CB-8E3D-FA56B0693961}"/>
          </ac:cxnSpMkLst>
        </pc:cxnChg>
        <pc:cxnChg chg="add del">
          <ac:chgData name="Matthew Wilcut" userId="a03667fd-790b-464f-9820-47d837b0361e" providerId="ADAL" clId="{772B15E0-8F99-4F14-A9D3-E228E2F0FCAC}" dt="2021-09-13T12:48:40.189" v="430" actId="26606"/>
          <ac:cxnSpMkLst>
            <pc:docMk/>
            <pc:sldMk cId="3563882104" sldId="297"/>
            <ac:cxnSpMk id="259" creationId="{6B2DCD75-B707-4C51-8ADC-813834C09A87}"/>
          </ac:cxnSpMkLst>
        </pc:cxnChg>
        <pc:cxnChg chg="add del">
          <ac:chgData name="Matthew Wilcut" userId="a03667fd-790b-464f-9820-47d837b0361e" providerId="ADAL" clId="{772B15E0-8F99-4F14-A9D3-E228E2F0FCAC}" dt="2021-09-13T12:48:40.189" v="430" actId="26606"/>
          <ac:cxnSpMkLst>
            <pc:docMk/>
            <pc:sldMk cId="3563882104" sldId="297"/>
            <ac:cxnSpMk id="260" creationId="{F4851414-8BB1-42EF-912B-608FCE07B247}"/>
          </ac:cxnSpMkLst>
        </pc:cxnChg>
        <pc:cxnChg chg="add del">
          <ac:chgData name="Matthew Wilcut" userId="a03667fd-790b-464f-9820-47d837b0361e" providerId="ADAL" clId="{772B15E0-8F99-4F14-A9D3-E228E2F0FCAC}" dt="2021-09-13T12:48:42.299" v="432" actId="26606"/>
          <ac:cxnSpMkLst>
            <pc:docMk/>
            <pc:sldMk cId="3563882104" sldId="297"/>
            <ac:cxnSpMk id="272" creationId="{82079E22-5065-47F9-AFCA-63C0DF2267D9}"/>
          </ac:cxnSpMkLst>
        </pc:cxnChg>
        <pc:cxnChg chg="add del">
          <ac:chgData name="Matthew Wilcut" userId="a03667fd-790b-464f-9820-47d837b0361e" providerId="ADAL" clId="{772B15E0-8F99-4F14-A9D3-E228E2F0FCAC}" dt="2021-09-13T12:48:42.299" v="432" actId="26606"/>
          <ac:cxnSpMkLst>
            <pc:docMk/>
            <pc:sldMk cId="3563882104" sldId="297"/>
            <ac:cxnSpMk id="273" creationId="{39098EF8-6D81-466E-A59B-778568FCF645}"/>
          </ac:cxnSpMkLst>
        </pc:cxnChg>
        <pc:cxnChg chg="add del">
          <ac:chgData name="Matthew Wilcut" userId="a03667fd-790b-464f-9820-47d837b0361e" providerId="ADAL" clId="{772B15E0-8F99-4F14-A9D3-E228E2F0FCAC}" dt="2021-09-13T12:48:42.299" v="432" actId="26606"/>
          <ac:cxnSpMkLst>
            <pc:docMk/>
            <pc:sldMk cId="3563882104" sldId="297"/>
            <ac:cxnSpMk id="274" creationId="{BCB163DD-56F6-482F-862E-B6B9244DA600}"/>
          </ac:cxnSpMkLst>
        </pc:cxnChg>
        <pc:cxnChg chg="add del">
          <ac:chgData name="Matthew Wilcut" userId="a03667fd-790b-464f-9820-47d837b0361e" providerId="ADAL" clId="{772B15E0-8F99-4F14-A9D3-E228E2F0FCAC}" dt="2021-09-13T12:55:17.476" v="518" actId="26606"/>
          <ac:cxnSpMkLst>
            <pc:docMk/>
            <pc:sldMk cId="3563882104" sldId="297"/>
            <ac:cxnSpMk id="287" creationId="{BF0F044C-8394-47CB-8E3D-FA56B0693961}"/>
          </ac:cxnSpMkLst>
        </pc:cxnChg>
        <pc:cxnChg chg="add del">
          <ac:chgData name="Matthew Wilcut" userId="a03667fd-790b-464f-9820-47d837b0361e" providerId="ADAL" clId="{772B15E0-8F99-4F14-A9D3-E228E2F0FCAC}" dt="2021-09-13T12:55:17.476" v="518" actId="26606"/>
          <ac:cxnSpMkLst>
            <pc:docMk/>
            <pc:sldMk cId="3563882104" sldId="297"/>
            <ac:cxnSpMk id="288" creationId="{6B2DCD75-B707-4C51-8ADC-813834C09A87}"/>
          </ac:cxnSpMkLst>
        </pc:cxnChg>
        <pc:cxnChg chg="add del">
          <ac:chgData name="Matthew Wilcut" userId="a03667fd-790b-464f-9820-47d837b0361e" providerId="ADAL" clId="{772B15E0-8F99-4F14-A9D3-E228E2F0FCAC}" dt="2021-09-13T12:55:17.476" v="518" actId="26606"/>
          <ac:cxnSpMkLst>
            <pc:docMk/>
            <pc:sldMk cId="3563882104" sldId="297"/>
            <ac:cxnSpMk id="289" creationId="{F4851414-8BB1-42EF-912B-608FCE07B247}"/>
          </ac:cxnSpMkLst>
        </pc:cxnChg>
        <pc:cxnChg chg="add del">
          <ac:chgData name="Matthew Wilcut" userId="a03667fd-790b-464f-9820-47d837b0361e" providerId="ADAL" clId="{772B15E0-8F99-4F14-A9D3-E228E2F0FCAC}" dt="2021-09-13T12:55:04.837" v="515" actId="26606"/>
          <ac:cxnSpMkLst>
            <pc:docMk/>
            <pc:sldMk cId="3563882104" sldId="297"/>
            <ac:cxnSpMk id="303" creationId="{1B6FCD50-3FE8-4AB2-B746-2CC0EA9D4074}"/>
          </ac:cxnSpMkLst>
        </pc:cxnChg>
        <pc:cxnChg chg="add del">
          <ac:chgData name="Matthew Wilcut" userId="a03667fd-790b-464f-9820-47d837b0361e" providerId="ADAL" clId="{772B15E0-8F99-4F14-A9D3-E228E2F0FCAC}" dt="2021-09-13T12:55:04.837" v="515" actId="26606"/>
          <ac:cxnSpMkLst>
            <pc:docMk/>
            <pc:sldMk cId="3563882104" sldId="297"/>
            <ac:cxnSpMk id="304" creationId="{B3E90108-E441-4AF0-A059-613D076C7CDA}"/>
          </ac:cxnSpMkLst>
        </pc:cxnChg>
        <pc:cxnChg chg="add del">
          <ac:chgData name="Matthew Wilcut" userId="a03667fd-790b-464f-9820-47d837b0361e" providerId="ADAL" clId="{772B15E0-8F99-4F14-A9D3-E228E2F0FCAC}" dt="2021-09-13T12:55:04.837" v="515" actId="26606"/>
          <ac:cxnSpMkLst>
            <pc:docMk/>
            <pc:sldMk cId="3563882104" sldId="297"/>
            <ac:cxnSpMk id="305" creationId="{0B422045-789A-442D-9E39-6FC4EC452C4C}"/>
          </ac:cxnSpMkLst>
        </pc:cxnChg>
        <pc:cxnChg chg="add del">
          <ac:chgData name="Matthew Wilcut" userId="a03667fd-790b-464f-9820-47d837b0361e" providerId="ADAL" clId="{772B15E0-8F99-4F14-A9D3-E228E2F0FCAC}" dt="2021-09-13T12:55:17.463" v="517" actId="26606"/>
          <ac:cxnSpMkLst>
            <pc:docMk/>
            <pc:sldMk cId="3563882104" sldId="297"/>
            <ac:cxnSpMk id="322" creationId="{F8D93CCA-A85E-4529-A6F0-8BB54D27BCD1}"/>
          </ac:cxnSpMkLst>
        </pc:cxnChg>
        <pc:cxnChg chg="add del">
          <ac:chgData name="Matthew Wilcut" userId="a03667fd-790b-464f-9820-47d837b0361e" providerId="ADAL" clId="{772B15E0-8F99-4F14-A9D3-E228E2F0FCAC}" dt="2021-09-13T12:55:17.463" v="517" actId="26606"/>
          <ac:cxnSpMkLst>
            <pc:docMk/>
            <pc:sldMk cId="3563882104" sldId="297"/>
            <ac:cxnSpMk id="323" creationId="{C2686EF3-81CC-419F-96C3-002A75880309}"/>
          </ac:cxnSpMkLst>
        </pc:cxnChg>
        <pc:cxnChg chg="add del">
          <ac:chgData name="Matthew Wilcut" userId="a03667fd-790b-464f-9820-47d837b0361e" providerId="ADAL" clId="{772B15E0-8F99-4F14-A9D3-E228E2F0FCAC}" dt="2021-09-13T12:55:17.463" v="517" actId="26606"/>
          <ac:cxnSpMkLst>
            <pc:docMk/>
            <pc:sldMk cId="3563882104" sldId="297"/>
            <ac:cxnSpMk id="324" creationId="{1ECFA516-C18C-41AE-AFF2-A0D0A59C9E90}"/>
          </ac:cxnSpMkLst>
        </pc:cxnChg>
        <pc:cxnChg chg="add del">
          <ac:chgData name="Matthew Wilcut" userId="a03667fd-790b-464f-9820-47d837b0361e" providerId="ADAL" clId="{772B15E0-8F99-4F14-A9D3-E228E2F0FCAC}" dt="2021-09-13T12:56:57.789" v="531" actId="26606"/>
          <ac:cxnSpMkLst>
            <pc:docMk/>
            <pc:sldMk cId="3563882104" sldId="297"/>
            <ac:cxnSpMk id="340" creationId="{1B6FCD50-3FE8-4AB2-B746-2CC0EA9D4074}"/>
          </ac:cxnSpMkLst>
        </pc:cxnChg>
        <pc:cxnChg chg="add del">
          <ac:chgData name="Matthew Wilcut" userId="a03667fd-790b-464f-9820-47d837b0361e" providerId="ADAL" clId="{772B15E0-8F99-4F14-A9D3-E228E2F0FCAC}" dt="2021-09-13T12:56:57.789" v="531" actId="26606"/>
          <ac:cxnSpMkLst>
            <pc:docMk/>
            <pc:sldMk cId="3563882104" sldId="297"/>
            <ac:cxnSpMk id="341" creationId="{B3E90108-E441-4AF0-A059-613D076C7CDA}"/>
          </ac:cxnSpMkLst>
        </pc:cxnChg>
        <pc:cxnChg chg="add del">
          <ac:chgData name="Matthew Wilcut" userId="a03667fd-790b-464f-9820-47d837b0361e" providerId="ADAL" clId="{772B15E0-8F99-4F14-A9D3-E228E2F0FCAC}" dt="2021-09-13T12:56:57.789" v="531" actId="26606"/>
          <ac:cxnSpMkLst>
            <pc:docMk/>
            <pc:sldMk cId="3563882104" sldId="297"/>
            <ac:cxnSpMk id="342" creationId="{0B422045-789A-442D-9E39-6FC4EC452C4C}"/>
          </ac:cxnSpMkLst>
        </pc:cxnChg>
        <pc:cxnChg chg="add del">
          <ac:chgData name="Matthew Wilcut" userId="a03667fd-790b-464f-9820-47d837b0361e" providerId="ADAL" clId="{772B15E0-8F99-4F14-A9D3-E228E2F0FCAC}" dt="2021-09-13T12:56:34.461" v="523" actId="26606"/>
          <ac:cxnSpMkLst>
            <pc:docMk/>
            <pc:sldMk cId="3563882104" sldId="297"/>
            <ac:cxnSpMk id="352" creationId="{BF0F044C-8394-47CB-8E3D-FA56B0693961}"/>
          </ac:cxnSpMkLst>
        </pc:cxnChg>
        <pc:cxnChg chg="add del">
          <ac:chgData name="Matthew Wilcut" userId="a03667fd-790b-464f-9820-47d837b0361e" providerId="ADAL" clId="{772B15E0-8F99-4F14-A9D3-E228E2F0FCAC}" dt="2021-09-13T12:56:34.461" v="523" actId="26606"/>
          <ac:cxnSpMkLst>
            <pc:docMk/>
            <pc:sldMk cId="3563882104" sldId="297"/>
            <ac:cxnSpMk id="353" creationId="{6B2DCD75-B707-4C51-8ADC-813834C09A87}"/>
          </ac:cxnSpMkLst>
        </pc:cxnChg>
        <pc:cxnChg chg="add del">
          <ac:chgData name="Matthew Wilcut" userId="a03667fd-790b-464f-9820-47d837b0361e" providerId="ADAL" clId="{772B15E0-8F99-4F14-A9D3-E228E2F0FCAC}" dt="2021-09-13T12:56:34.461" v="523" actId="26606"/>
          <ac:cxnSpMkLst>
            <pc:docMk/>
            <pc:sldMk cId="3563882104" sldId="297"/>
            <ac:cxnSpMk id="354" creationId="{F4851414-8BB1-42EF-912B-608FCE07B247}"/>
          </ac:cxnSpMkLst>
        </pc:cxnChg>
        <pc:cxnChg chg="add del">
          <ac:chgData name="Matthew Wilcut" userId="a03667fd-790b-464f-9820-47d837b0361e" providerId="ADAL" clId="{772B15E0-8F99-4F14-A9D3-E228E2F0FCAC}" dt="2021-09-13T12:56:43.494" v="526" actId="26606"/>
          <ac:cxnSpMkLst>
            <pc:docMk/>
            <pc:sldMk cId="3563882104" sldId="297"/>
            <ac:cxnSpMk id="368" creationId="{82079E22-5065-47F9-AFCA-63C0DF2267D9}"/>
          </ac:cxnSpMkLst>
        </pc:cxnChg>
        <pc:cxnChg chg="add del">
          <ac:chgData name="Matthew Wilcut" userId="a03667fd-790b-464f-9820-47d837b0361e" providerId="ADAL" clId="{772B15E0-8F99-4F14-A9D3-E228E2F0FCAC}" dt="2021-09-13T12:56:43.494" v="526" actId="26606"/>
          <ac:cxnSpMkLst>
            <pc:docMk/>
            <pc:sldMk cId="3563882104" sldId="297"/>
            <ac:cxnSpMk id="369" creationId="{39098EF8-6D81-466E-A59B-778568FCF645}"/>
          </ac:cxnSpMkLst>
        </pc:cxnChg>
        <pc:cxnChg chg="add del">
          <ac:chgData name="Matthew Wilcut" userId="a03667fd-790b-464f-9820-47d837b0361e" providerId="ADAL" clId="{772B15E0-8F99-4F14-A9D3-E228E2F0FCAC}" dt="2021-09-13T12:56:43.494" v="526" actId="26606"/>
          <ac:cxnSpMkLst>
            <pc:docMk/>
            <pc:sldMk cId="3563882104" sldId="297"/>
            <ac:cxnSpMk id="370" creationId="{BCB163DD-56F6-482F-862E-B6B9244DA600}"/>
          </ac:cxnSpMkLst>
        </pc:cxnChg>
        <pc:cxnChg chg="add del">
          <ac:chgData name="Matthew Wilcut" userId="a03667fd-790b-464f-9820-47d837b0361e" providerId="ADAL" clId="{772B15E0-8F99-4F14-A9D3-E228E2F0FCAC}" dt="2021-09-13T12:56:57.780" v="530" actId="26606"/>
          <ac:cxnSpMkLst>
            <pc:docMk/>
            <pc:sldMk cId="3563882104" sldId="297"/>
            <ac:cxnSpMk id="397" creationId="{F8D93CCA-A85E-4529-A6F0-8BB54D27BCD1}"/>
          </ac:cxnSpMkLst>
        </pc:cxnChg>
        <pc:cxnChg chg="add del">
          <ac:chgData name="Matthew Wilcut" userId="a03667fd-790b-464f-9820-47d837b0361e" providerId="ADAL" clId="{772B15E0-8F99-4F14-A9D3-E228E2F0FCAC}" dt="2021-09-13T12:56:57.780" v="530" actId="26606"/>
          <ac:cxnSpMkLst>
            <pc:docMk/>
            <pc:sldMk cId="3563882104" sldId="297"/>
            <ac:cxnSpMk id="398" creationId="{C2686EF3-81CC-419F-96C3-002A75880309}"/>
          </ac:cxnSpMkLst>
        </pc:cxnChg>
        <pc:cxnChg chg="add del">
          <ac:chgData name="Matthew Wilcut" userId="a03667fd-790b-464f-9820-47d837b0361e" providerId="ADAL" clId="{772B15E0-8F99-4F14-A9D3-E228E2F0FCAC}" dt="2021-09-13T12:56:57.780" v="530" actId="26606"/>
          <ac:cxnSpMkLst>
            <pc:docMk/>
            <pc:sldMk cId="3563882104" sldId="297"/>
            <ac:cxnSpMk id="399" creationId="{1ECFA516-C18C-41AE-AFF2-A0D0A59C9E90}"/>
          </ac:cxnSpMkLst>
        </pc:cxnChg>
        <pc:cxnChg chg="add del">
          <ac:chgData name="Matthew Wilcut" userId="a03667fd-790b-464f-9820-47d837b0361e" providerId="ADAL" clId="{772B15E0-8F99-4F14-A9D3-E228E2F0FCAC}" dt="2021-09-13T13:04:51.806" v="534" actId="26606"/>
          <ac:cxnSpMkLst>
            <pc:docMk/>
            <pc:sldMk cId="3563882104" sldId="297"/>
            <ac:cxnSpMk id="426" creationId="{C2686EF3-81CC-419F-96C3-002A75880309}"/>
          </ac:cxnSpMkLst>
        </pc:cxnChg>
        <pc:cxnChg chg="add del">
          <ac:chgData name="Matthew Wilcut" userId="a03667fd-790b-464f-9820-47d837b0361e" providerId="ADAL" clId="{772B15E0-8F99-4F14-A9D3-E228E2F0FCAC}" dt="2021-09-13T13:04:51.806" v="534" actId="26606"/>
          <ac:cxnSpMkLst>
            <pc:docMk/>
            <pc:sldMk cId="3563882104" sldId="297"/>
            <ac:cxnSpMk id="427" creationId="{F8D93CCA-A85E-4529-A6F0-8BB54D27BCD1}"/>
          </ac:cxnSpMkLst>
        </pc:cxnChg>
        <pc:cxnChg chg="add del">
          <ac:chgData name="Matthew Wilcut" userId="a03667fd-790b-464f-9820-47d837b0361e" providerId="ADAL" clId="{772B15E0-8F99-4F14-A9D3-E228E2F0FCAC}" dt="2021-09-13T13:04:51.806" v="534" actId="26606"/>
          <ac:cxnSpMkLst>
            <pc:docMk/>
            <pc:sldMk cId="3563882104" sldId="297"/>
            <ac:cxnSpMk id="428" creationId="{1ECFA516-C18C-41AE-AFF2-A0D0A59C9E90}"/>
          </ac:cxnSpMkLst>
        </pc:cxnChg>
        <pc:cxnChg chg="add del">
          <ac:chgData name="Matthew Wilcut" userId="a03667fd-790b-464f-9820-47d837b0361e" providerId="ADAL" clId="{772B15E0-8F99-4F14-A9D3-E228E2F0FCAC}" dt="2021-09-13T13:06:20.324" v="556" actId="26606"/>
          <ac:cxnSpMkLst>
            <pc:docMk/>
            <pc:sldMk cId="3563882104" sldId="297"/>
            <ac:cxnSpMk id="468" creationId="{C2686EF3-81CC-419F-96C3-002A75880309}"/>
          </ac:cxnSpMkLst>
        </pc:cxnChg>
        <pc:cxnChg chg="add del">
          <ac:chgData name="Matthew Wilcut" userId="a03667fd-790b-464f-9820-47d837b0361e" providerId="ADAL" clId="{772B15E0-8F99-4F14-A9D3-E228E2F0FCAC}" dt="2021-09-13T13:06:20.324" v="556" actId="26606"/>
          <ac:cxnSpMkLst>
            <pc:docMk/>
            <pc:sldMk cId="3563882104" sldId="297"/>
            <ac:cxnSpMk id="469" creationId="{F8D93CCA-A85E-4529-A6F0-8BB54D27BCD1}"/>
          </ac:cxnSpMkLst>
        </pc:cxnChg>
        <pc:cxnChg chg="add del">
          <ac:chgData name="Matthew Wilcut" userId="a03667fd-790b-464f-9820-47d837b0361e" providerId="ADAL" clId="{772B15E0-8F99-4F14-A9D3-E228E2F0FCAC}" dt="2021-09-13T13:06:20.324" v="556" actId="26606"/>
          <ac:cxnSpMkLst>
            <pc:docMk/>
            <pc:sldMk cId="3563882104" sldId="297"/>
            <ac:cxnSpMk id="470" creationId="{1ECFA516-C18C-41AE-AFF2-A0D0A59C9E90}"/>
          </ac:cxnSpMkLst>
        </pc:cxnChg>
        <pc:cxnChg chg="add del">
          <ac:chgData name="Matthew Wilcut" userId="a03667fd-790b-464f-9820-47d837b0361e" providerId="ADAL" clId="{772B15E0-8F99-4F14-A9D3-E228E2F0FCAC}" dt="2021-09-13T13:06:06.220" v="550" actId="26606"/>
          <ac:cxnSpMkLst>
            <pc:docMk/>
            <pc:sldMk cId="3563882104" sldId="297"/>
            <ac:cxnSpMk id="489" creationId="{1B6FCD50-3FE8-4AB2-B746-2CC0EA9D4074}"/>
          </ac:cxnSpMkLst>
        </pc:cxnChg>
        <pc:cxnChg chg="add del">
          <ac:chgData name="Matthew Wilcut" userId="a03667fd-790b-464f-9820-47d837b0361e" providerId="ADAL" clId="{772B15E0-8F99-4F14-A9D3-E228E2F0FCAC}" dt="2021-09-13T13:06:06.220" v="550" actId="26606"/>
          <ac:cxnSpMkLst>
            <pc:docMk/>
            <pc:sldMk cId="3563882104" sldId="297"/>
            <ac:cxnSpMk id="490" creationId="{B3E90108-E441-4AF0-A059-613D076C7CDA}"/>
          </ac:cxnSpMkLst>
        </pc:cxnChg>
        <pc:cxnChg chg="add del">
          <ac:chgData name="Matthew Wilcut" userId="a03667fd-790b-464f-9820-47d837b0361e" providerId="ADAL" clId="{772B15E0-8F99-4F14-A9D3-E228E2F0FCAC}" dt="2021-09-13T13:06:06.220" v="550" actId="26606"/>
          <ac:cxnSpMkLst>
            <pc:docMk/>
            <pc:sldMk cId="3563882104" sldId="297"/>
            <ac:cxnSpMk id="491" creationId="{0B422045-789A-442D-9E39-6FC4EC452C4C}"/>
          </ac:cxnSpMkLst>
        </pc:cxnChg>
        <pc:cxnChg chg="add del">
          <ac:chgData name="Matthew Wilcut" userId="a03667fd-790b-464f-9820-47d837b0361e" providerId="ADAL" clId="{772B15E0-8F99-4F14-A9D3-E228E2F0FCAC}" dt="2021-09-13T13:06:11.337" v="552" actId="26606"/>
          <ac:cxnSpMkLst>
            <pc:docMk/>
            <pc:sldMk cId="3563882104" sldId="297"/>
            <ac:cxnSpMk id="507" creationId="{F8D93CCA-A85E-4529-A6F0-8BB54D27BCD1}"/>
          </ac:cxnSpMkLst>
        </pc:cxnChg>
        <pc:cxnChg chg="add del">
          <ac:chgData name="Matthew Wilcut" userId="a03667fd-790b-464f-9820-47d837b0361e" providerId="ADAL" clId="{772B15E0-8F99-4F14-A9D3-E228E2F0FCAC}" dt="2021-09-13T13:06:11.337" v="552" actId="26606"/>
          <ac:cxnSpMkLst>
            <pc:docMk/>
            <pc:sldMk cId="3563882104" sldId="297"/>
            <ac:cxnSpMk id="508" creationId="{C2686EF3-81CC-419F-96C3-002A75880309}"/>
          </ac:cxnSpMkLst>
        </pc:cxnChg>
        <pc:cxnChg chg="add del">
          <ac:chgData name="Matthew Wilcut" userId="a03667fd-790b-464f-9820-47d837b0361e" providerId="ADAL" clId="{772B15E0-8F99-4F14-A9D3-E228E2F0FCAC}" dt="2021-09-13T13:06:11.337" v="552" actId="26606"/>
          <ac:cxnSpMkLst>
            <pc:docMk/>
            <pc:sldMk cId="3563882104" sldId="297"/>
            <ac:cxnSpMk id="509" creationId="{1ECFA516-C18C-41AE-AFF2-A0D0A59C9E90}"/>
          </ac:cxnSpMkLst>
        </pc:cxnChg>
        <pc:cxnChg chg="add del">
          <ac:chgData name="Matthew Wilcut" userId="a03667fd-790b-464f-9820-47d837b0361e" providerId="ADAL" clId="{772B15E0-8F99-4F14-A9D3-E228E2F0FCAC}" dt="2021-09-13T13:06:13.078" v="554" actId="26606"/>
          <ac:cxnSpMkLst>
            <pc:docMk/>
            <pc:sldMk cId="3563882104" sldId="297"/>
            <ac:cxnSpMk id="523" creationId="{BF0F044C-8394-47CB-8E3D-FA56B0693961}"/>
          </ac:cxnSpMkLst>
        </pc:cxnChg>
        <pc:cxnChg chg="add del">
          <ac:chgData name="Matthew Wilcut" userId="a03667fd-790b-464f-9820-47d837b0361e" providerId="ADAL" clId="{772B15E0-8F99-4F14-A9D3-E228E2F0FCAC}" dt="2021-09-13T13:06:13.078" v="554" actId="26606"/>
          <ac:cxnSpMkLst>
            <pc:docMk/>
            <pc:sldMk cId="3563882104" sldId="297"/>
            <ac:cxnSpMk id="524" creationId="{6B2DCD75-B707-4C51-8ADC-813834C09A87}"/>
          </ac:cxnSpMkLst>
        </pc:cxnChg>
        <pc:cxnChg chg="add del">
          <ac:chgData name="Matthew Wilcut" userId="a03667fd-790b-464f-9820-47d837b0361e" providerId="ADAL" clId="{772B15E0-8F99-4F14-A9D3-E228E2F0FCAC}" dt="2021-09-13T13:06:13.078" v="554" actId="26606"/>
          <ac:cxnSpMkLst>
            <pc:docMk/>
            <pc:sldMk cId="3563882104" sldId="297"/>
            <ac:cxnSpMk id="525" creationId="{F4851414-8BB1-42EF-912B-608FCE07B247}"/>
          </ac:cxnSpMkLst>
        </pc:cxnChg>
        <pc:cxnChg chg="add del">
          <ac:chgData name="Matthew Wilcut" userId="a03667fd-790b-464f-9820-47d837b0361e" providerId="ADAL" clId="{772B15E0-8F99-4F14-A9D3-E228E2F0FCAC}" dt="2021-09-13T13:06:20.324" v="556" actId="26606"/>
          <ac:cxnSpMkLst>
            <pc:docMk/>
            <pc:sldMk cId="3563882104" sldId="297"/>
            <ac:cxnSpMk id="540" creationId="{C2686EF3-81CC-419F-96C3-002A75880309}"/>
          </ac:cxnSpMkLst>
        </pc:cxnChg>
        <pc:cxnChg chg="add del">
          <ac:chgData name="Matthew Wilcut" userId="a03667fd-790b-464f-9820-47d837b0361e" providerId="ADAL" clId="{772B15E0-8F99-4F14-A9D3-E228E2F0FCAC}" dt="2021-09-13T13:06:20.324" v="556" actId="26606"/>
          <ac:cxnSpMkLst>
            <pc:docMk/>
            <pc:sldMk cId="3563882104" sldId="297"/>
            <ac:cxnSpMk id="541" creationId="{F8D93CCA-A85E-4529-A6F0-8BB54D27BCD1}"/>
          </ac:cxnSpMkLst>
        </pc:cxnChg>
        <pc:cxnChg chg="add del">
          <ac:chgData name="Matthew Wilcut" userId="a03667fd-790b-464f-9820-47d837b0361e" providerId="ADAL" clId="{772B15E0-8F99-4F14-A9D3-E228E2F0FCAC}" dt="2021-09-13T13:06:20.324" v="556" actId="26606"/>
          <ac:cxnSpMkLst>
            <pc:docMk/>
            <pc:sldMk cId="3563882104" sldId="297"/>
            <ac:cxnSpMk id="542" creationId="{1ECFA516-C18C-41AE-AFF2-A0D0A59C9E90}"/>
          </ac:cxnSpMkLst>
        </pc:cxnChg>
      </pc:sldChg>
      <pc:sldChg chg="addSp delSp modSp add mod ord setClrOvrMap">
        <pc:chgData name="Matthew Wilcut" userId="a03667fd-790b-464f-9820-47d837b0361e" providerId="ADAL" clId="{772B15E0-8F99-4F14-A9D3-E228E2F0FCAC}" dt="2021-09-13T12:57:04.647" v="532" actId="26606"/>
        <pc:sldMkLst>
          <pc:docMk/>
          <pc:sldMk cId="554708818" sldId="298"/>
        </pc:sldMkLst>
        <pc:spChg chg="mod ord">
          <ac:chgData name="Matthew Wilcut" userId="a03667fd-790b-464f-9820-47d837b0361e" providerId="ADAL" clId="{772B15E0-8F99-4F14-A9D3-E228E2F0FCAC}" dt="2021-09-13T12:57:04.647" v="532" actId="26606"/>
          <ac:spMkLst>
            <pc:docMk/>
            <pc:sldMk cId="554708818" sldId="298"/>
            <ac:spMk id="2" creationId="{DB9D07B1-4A24-490F-8874-DE004F6512B7}"/>
          </ac:spMkLst>
        </pc:spChg>
        <pc:spChg chg="add">
          <ac:chgData name="Matthew Wilcut" userId="a03667fd-790b-464f-9820-47d837b0361e" providerId="ADAL" clId="{772B15E0-8F99-4F14-A9D3-E228E2F0FCAC}" dt="2021-09-13T12:57:04.647" v="532" actId="26606"/>
          <ac:spMkLst>
            <pc:docMk/>
            <pc:sldMk cId="554708818" sldId="298"/>
            <ac:spMk id="106" creationId="{904DB13E-F722-4ED6-BB00-556651E95281}"/>
          </ac:spMkLst>
        </pc:spChg>
        <pc:spChg chg="add">
          <ac:chgData name="Matthew Wilcut" userId="a03667fd-790b-464f-9820-47d837b0361e" providerId="ADAL" clId="{772B15E0-8F99-4F14-A9D3-E228E2F0FCAC}" dt="2021-09-13T12:57:04.647" v="532" actId="26606"/>
          <ac:spMkLst>
            <pc:docMk/>
            <pc:sldMk cId="554708818" sldId="298"/>
            <ac:spMk id="108" creationId="{1E8D93C5-28EB-42D0-86CE-D804955653CC}"/>
          </ac:spMkLst>
        </pc:spChg>
        <pc:spChg chg="add">
          <ac:chgData name="Matthew Wilcut" userId="a03667fd-790b-464f-9820-47d837b0361e" providerId="ADAL" clId="{772B15E0-8F99-4F14-A9D3-E228E2F0FCAC}" dt="2021-09-13T12:57:04.647" v="532" actId="26606"/>
          <ac:spMkLst>
            <pc:docMk/>
            <pc:sldMk cId="554708818" sldId="298"/>
            <ac:spMk id="110" creationId="{AB1B1E7D-F76D-4744-AF85-239E6998A4C5}"/>
          </ac:spMkLst>
        </pc:spChg>
        <pc:spChg chg="add">
          <ac:chgData name="Matthew Wilcut" userId="a03667fd-790b-464f-9820-47d837b0361e" providerId="ADAL" clId="{772B15E0-8F99-4F14-A9D3-E228E2F0FCAC}" dt="2021-09-13T12:57:04.647" v="532" actId="26606"/>
          <ac:spMkLst>
            <pc:docMk/>
            <pc:sldMk cId="554708818" sldId="298"/>
            <ac:spMk id="112" creationId="{3BB65211-00DB-45B6-A223-033B2D19CBE8}"/>
          </ac:spMkLst>
        </pc:spChg>
        <pc:spChg chg="add">
          <ac:chgData name="Matthew Wilcut" userId="a03667fd-790b-464f-9820-47d837b0361e" providerId="ADAL" clId="{772B15E0-8F99-4F14-A9D3-E228E2F0FCAC}" dt="2021-09-13T12:57:04.647" v="532" actId="26606"/>
          <ac:spMkLst>
            <pc:docMk/>
            <pc:sldMk cId="554708818" sldId="298"/>
            <ac:spMk id="119" creationId="{EA4E4267-CAF0-4C38-8DC6-CD3B1A9F046E}"/>
          </ac:spMkLst>
        </pc:spChg>
        <pc:spChg chg="add">
          <ac:chgData name="Matthew Wilcut" userId="a03667fd-790b-464f-9820-47d837b0361e" providerId="ADAL" clId="{772B15E0-8F99-4F14-A9D3-E228E2F0FCAC}" dt="2021-09-13T12:57:04.647" v="532" actId="26606"/>
          <ac:spMkLst>
            <pc:docMk/>
            <pc:sldMk cId="554708818" sldId="298"/>
            <ac:spMk id="121" creationId="{0EE3ACC5-126D-4BA4-8B45-7F0B5B839C51}"/>
          </ac:spMkLst>
        </pc:spChg>
        <pc:spChg chg="add">
          <ac:chgData name="Matthew Wilcut" userId="a03667fd-790b-464f-9820-47d837b0361e" providerId="ADAL" clId="{772B15E0-8F99-4F14-A9D3-E228E2F0FCAC}" dt="2021-09-13T12:57:04.647" v="532" actId="26606"/>
          <ac:spMkLst>
            <pc:docMk/>
            <pc:sldMk cId="554708818" sldId="298"/>
            <ac:spMk id="123" creationId="{AB2868F7-FE10-4289-A5BD-90763C7A2F5A}"/>
          </ac:spMkLst>
        </pc:spChg>
        <pc:spChg chg="add">
          <ac:chgData name="Matthew Wilcut" userId="a03667fd-790b-464f-9820-47d837b0361e" providerId="ADAL" clId="{772B15E0-8F99-4F14-A9D3-E228E2F0FCAC}" dt="2021-09-13T12:57:04.647" v="532" actId="26606"/>
          <ac:spMkLst>
            <pc:docMk/>
            <pc:sldMk cId="554708818" sldId="298"/>
            <ac:spMk id="125" creationId="{BD94142C-10EE-487C-A327-404FDF358F22}"/>
          </ac:spMkLst>
        </pc:spChg>
        <pc:spChg chg="add">
          <ac:chgData name="Matthew Wilcut" userId="a03667fd-790b-464f-9820-47d837b0361e" providerId="ADAL" clId="{772B15E0-8F99-4F14-A9D3-E228E2F0FCAC}" dt="2021-09-13T12:57:04.647" v="532" actId="26606"/>
          <ac:spMkLst>
            <pc:docMk/>
            <pc:sldMk cId="554708818" sldId="298"/>
            <ac:spMk id="127" creationId="{5F7FAC2D-7A74-4939-A917-A1A5AF935685}"/>
          </ac:spMkLst>
        </pc:spChg>
        <pc:spChg chg="add">
          <ac:chgData name="Matthew Wilcut" userId="a03667fd-790b-464f-9820-47d837b0361e" providerId="ADAL" clId="{772B15E0-8F99-4F14-A9D3-E228E2F0FCAC}" dt="2021-09-13T12:57:04.647" v="532" actId="26606"/>
          <ac:spMkLst>
            <pc:docMk/>
            <pc:sldMk cId="554708818" sldId="298"/>
            <ac:spMk id="129" creationId="{BA53A868-C420-4BAE-9244-EC162AF05CFC}"/>
          </ac:spMkLst>
        </pc:spChg>
        <pc:spChg chg="add del">
          <ac:chgData name="Matthew Wilcut" userId="a03667fd-790b-464f-9820-47d837b0361e" providerId="ADAL" clId="{772B15E0-8F99-4F14-A9D3-E228E2F0FCAC}" dt="2021-09-13T12:56:16.248" v="521" actId="26606"/>
          <ac:spMkLst>
            <pc:docMk/>
            <pc:sldMk cId="554708818" sldId="298"/>
            <ac:spMk id="166" creationId="{904DB13E-F722-4ED6-BB00-556651E95281}"/>
          </ac:spMkLst>
        </pc:spChg>
        <pc:spChg chg="add del">
          <ac:chgData name="Matthew Wilcut" userId="a03667fd-790b-464f-9820-47d837b0361e" providerId="ADAL" clId="{772B15E0-8F99-4F14-A9D3-E228E2F0FCAC}" dt="2021-09-13T12:56:16.248" v="521" actId="26606"/>
          <ac:spMkLst>
            <pc:docMk/>
            <pc:sldMk cId="554708818" sldId="298"/>
            <ac:spMk id="168" creationId="{1E8D93C5-28EB-42D0-86CE-D804955653CC}"/>
          </ac:spMkLst>
        </pc:spChg>
        <pc:spChg chg="add del">
          <ac:chgData name="Matthew Wilcut" userId="a03667fd-790b-464f-9820-47d837b0361e" providerId="ADAL" clId="{772B15E0-8F99-4F14-A9D3-E228E2F0FCAC}" dt="2021-09-13T12:56:16.248" v="521" actId="26606"/>
          <ac:spMkLst>
            <pc:docMk/>
            <pc:sldMk cId="554708818" sldId="298"/>
            <ac:spMk id="170" creationId="{AB1B1E7D-F76D-4744-AF85-239E6998A4C5}"/>
          </ac:spMkLst>
        </pc:spChg>
        <pc:spChg chg="add del">
          <ac:chgData name="Matthew Wilcut" userId="a03667fd-790b-464f-9820-47d837b0361e" providerId="ADAL" clId="{772B15E0-8F99-4F14-A9D3-E228E2F0FCAC}" dt="2021-09-13T12:56:16.248" v="521" actId="26606"/>
          <ac:spMkLst>
            <pc:docMk/>
            <pc:sldMk cId="554708818" sldId="298"/>
            <ac:spMk id="172" creationId="{3BB65211-00DB-45B6-A223-033B2D19CBE8}"/>
          </ac:spMkLst>
        </pc:spChg>
        <pc:spChg chg="add del">
          <ac:chgData name="Matthew Wilcut" userId="a03667fd-790b-464f-9820-47d837b0361e" providerId="ADAL" clId="{772B15E0-8F99-4F14-A9D3-E228E2F0FCAC}" dt="2021-09-13T12:56:16.248" v="521" actId="26606"/>
          <ac:spMkLst>
            <pc:docMk/>
            <pc:sldMk cId="554708818" sldId="298"/>
            <ac:spMk id="179" creationId="{EA4E4267-CAF0-4C38-8DC6-CD3B1A9F046E}"/>
          </ac:spMkLst>
        </pc:spChg>
        <pc:spChg chg="add del">
          <ac:chgData name="Matthew Wilcut" userId="a03667fd-790b-464f-9820-47d837b0361e" providerId="ADAL" clId="{772B15E0-8F99-4F14-A9D3-E228E2F0FCAC}" dt="2021-09-13T12:56:16.248" v="521" actId="26606"/>
          <ac:spMkLst>
            <pc:docMk/>
            <pc:sldMk cId="554708818" sldId="298"/>
            <ac:spMk id="181" creationId="{0EE3ACC5-126D-4BA4-8B45-7F0B5B839C51}"/>
          </ac:spMkLst>
        </pc:spChg>
        <pc:spChg chg="add del">
          <ac:chgData name="Matthew Wilcut" userId="a03667fd-790b-464f-9820-47d837b0361e" providerId="ADAL" clId="{772B15E0-8F99-4F14-A9D3-E228E2F0FCAC}" dt="2021-09-13T12:56:16.248" v="521" actId="26606"/>
          <ac:spMkLst>
            <pc:docMk/>
            <pc:sldMk cId="554708818" sldId="298"/>
            <ac:spMk id="183" creationId="{AB2868F7-FE10-4289-A5BD-90763C7A2F5A}"/>
          </ac:spMkLst>
        </pc:spChg>
        <pc:spChg chg="add del">
          <ac:chgData name="Matthew Wilcut" userId="a03667fd-790b-464f-9820-47d837b0361e" providerId="ADAL" clId="{772B15E0-8F99-4F14-A9D3-E228E2F0FCAC}" dt="2021-09-13T12:56:16.248" v="521" actId="26606"/>
          <ac:spMkLst>
            <pc:docMk/>
            <pc:sldMk cId="554708818" sldId="298"/>
            <ac:spMk id="185" creationId="{BD94142C-10EE-487C-A327-404FDF358F22}"/>
          </ac:spMkLst>
        </pc:spChg>
        <pc:spChg chg="add del">
          <ac:chgData name="Matthew Wilcut" userId="a03667fd-790b-464f-9820-47d837b0361e" providerId="ADAL" clId="{772B15E0-8F99-4F14-A9D3-E228E2F0FCAC}" dt="2021-09-13T12:56:16.248" v="521" actId="26606"/>
          <ac:spMkLst>
            <pc:docMk/>
            <pc:sldMk cId="554708818" sldId="298"/>
            <ac:spMk id="187" creationId="{5F7FAC2D-7A74-4939-A917-A1A5AF935685}"/>
          </ac:spMkLst>
        </pc:spChg>
        <pc:spChg chg="add del">
          <ac:chgData name="Matthew Wilcut" userId="a03667fd-790b-464f-9820-47d837b0361e" providerId="ADAL" clId="{772B15E0-8F99-4F14-A9D3-E228E2F0FCAC}" dt="2021-09-13T12:56:16.248" v="521" actId="26606"/>
          <ac:spMkLst>
            <pc:docMk/>
            <pc:sldMk cId="554708818" sldId="298"/>
            <ac:spMk id="189" creationId="{BA53A868-C420-4BAE-9244-EC162AF05CFC}"/>
          </ac:spMkLst>
        </pc:spChg>
        <pc:spChg chg="add del">
          <ac:chgData name="Matthew Wilcut" userId="a03667fd-790b-464f-9820-47d837b0361e" providerId="ADAL" clId="{772B15E0-8F99-4F14-A9D3-E228E2F0FCAC}" dt="2021-09-13T12:57:04.647" v="532" actId="26606"/>
          <ac:spMkLst>
            <pc:docMk/>
            <pc:sldMk cId="554708818" sldId="298"/>
            <ac:spMk id="200" creationId="{904DB13E-F722-4ED6-BB00-556651E95281}"/>
          </ac:spMkLst>
        </pc:spChg>
        <pc:spChg chg="add del">
          <ac:chgData name="Matthew Wilcut" userId="a03667fd-790b-464f-9820-47d837b0361e" providerId="ADAL" clId="{772B15E0-8F99-4F14-A9D3-E228E2F0FCAC}" dt="2021-09-13T12:57:04.647" v="532" actId="26606"/>
          <ac:spMkLst>
            <pc:docMk/>
            <pc:sldMk cId="554708818" sldId="298"/>
            <ac:spMk id="202" creationId="{1E8D93C5-28EB-42D0-86CE-D804955653CC}"/>
          </ac:spMkLst>
        </pc:spChg>
        <pc:spChg chg="add del">
          <ac:chgData name="Matthew Wilcut" userId="a03667fd-790b-464f-9820-47d837b0361e" providerId="ADAL" clId="{772B15E0-8F99-4F14-A9D3-E228E2F0FCAC}" dt="2021-09-13T12:57:04.647" v="532" actId="26606"/>
          <ac:spMkLst>
            <pc:docMk/>
            <pc:sldMk cId="554708818" sldId="298"/>
            <ac:spMk id="204" creationId="{AB1B1E7D-F76D-4744-AF85-239E6998A4C5}"/>
          </ac:spMkLst>
        </pc:spChg>
        <pc:spChg chg="add del">
          <ac:chgData name="Matthew Wilcut" userId="a03667fd-790b-464f-9820-47d837b0361e" providerId="ADAL" clId="{772B15E0-8F99-4F14-A9D3-E228E2F0FCAC}" dt="2021-09-13T12:57:04.647" v="532" actId="26606"/>
          <ac:spMkLst>
            <pc:docMk/>
            <pc:sldMk cId="554708818" sldId="298"/>
            <ac:spMk id="206" creationId="{3BB65211-00DB-45B6-A223-033B2D19CBE8}"/>
          </ac:spMkLst>
        </pc:spChg>
        <pc:spChg chg="add del">
          <ac:chgData name="Matthew Wilcut" userId="a03667fd-790b-464f-9820-47d837b0361e" providerId="ADAL" clId="{772B15E0-8F99-4F14-A9D3-E228E2F0FCAC}" dt="2021-09-13T12:57:04.647" v="532" actId="26606"/>
          <ac:spMkLst>
            <pc:docMk/>
            <pc:sldMk cId="554708818" sldId="298"/>
            <ac:spMk id="213" creationId="{EA4E4267-CAF0-4C38-8DC6-CD3B1A9F046E}"/>
          </ac:spMkLst>
        </pc:spChg>
        <pc:spChg chg="add del">
          <ac:chgData name="Matthew Wilcut" userId="a03667fd-790b-464f-9820-47d837b0361e" providerId="ADAL" clId="{772B15E0-8F99-4F14-A9D3-E228E2F0FCAC}" dt="2021-09-13T12:57:04.647" v="532" actId="26606"/>
          <ac:spMkLst>
            <pc:docMk/>
            <pc:sldMk cId="554708818" sldId="298"/>
            <ac:spMk id="215" creationId="{0EE3ACC5-126D-4BA4-8B45-7F0B5B839C51}"/>
          </ac:spMkLst>
        </pc:spChg>
        <pc:spChg chg="add del">
          <ac:chgData name="Matthew Wilcut" userId="a03667fd-790b-464f-9820-47d837b0361e" providerId="ADAL" clId="{772B15E0-8F99-4F14-A9D3-E228E2F0FCAC}" dt="2021-09-13T12:57:04.647" v="532" actId="26606"/>
          <ac:spMkLst>
            <pc:docMk/>
            <pc:sldMk cId="554708818" sldId="298"/>
            <ac:spMk id="217" creationId="{AB2868F7-FE10-4289-A5BD-90763C7A2F5A}"/>
          </ac:spMkLst>
        </pc:spChg>
        <pc:spChg chg="add del">
          <ac:chgData name="Matthew Wilcut" userId="a03667fd-790b-464f-9820-47d837b0361e" providerId="ADAL" clId="{772B15E0-8F99-4F14-A9D3-E228E2F0FCAC}" dt="2021-09-13T12:57:04.647" v="532" actId="26606"/>
          <ac:spMkLst>
            <pc:docMk/>
            <pc:sldMk cId="554708818" sldId="298"/>
            <ac:spMk id="219" creationId="{BD94142C-10EE-487C-A327-404FDF358F22}"/>
          </ac:spMkLst>
        </pc:spChg>
        <pc:spChg chg="add del">
          <ac:chgData name="Matthew Wilcut" userId="a03667fd-790b-464f-9820-47d837b0361e" providerId="ADAL" clId="{772B15E0-8F99-4F14-A9D3-E228E2F0FCAC}" dt="2021-09-13T12:57:04.647" v="532" actId="26606"/>
          <ac:spMkLst>
            <pc:docMk/>
            <pc:sldMk cId="554708818" sldId="298"/>
            <ac:spMk id="221" creationId="{5F7FAC2D-7A74-4939-A917-A1A5AF935685}"/>
          </ac:spMkLst>
        </pc:spChg>
        <pc:spChg chg="add del">
          <ac:chgData name="Matthew Wilcut" userId="a03667fd-790b-464f-9820-47d837b0361e" providerId="ADAL" clId="{772B15E0-8F99-4F14-A9D3-E228E2F0FCAC}" dt="2021-09-13T12:57:04.647" v="532" actId="26606"/>
          <ac:spMkLst>
            <pc:docMk/>
            <pc:sldMk cId="554708818" sldId="298"/>
            <ac:spMk id="223" creationId="{BA53A868-C420-4BAE-9244-EC162AF05CFC}"/>
          </ac:spMkLst>
        </pc:spChg>
        <pc:spChg chg="del">
          <ac:chgData name="Matthew Wilcut" userId="a03667fd-790b-464f-9820-47d837b0361e" providerId="ADAL" clId="{772B15E0-8F99-4F14-A9D3-E228E2F0FCAC}" dt="2021-09-13T12:54:34.873" v="513" actId="26606"/>
          <ac:spMkLst>
            <pc:docMk/>
            <pc:sldMk cId="554708818" sldId="298"/>
            <ac:spMk id="277" creationId="{904DB13E-F722-4ED6-BB00-556651E95281}"/>
          </ac:spMkLst>
        </pc:spChg>
        <pc:spChg chg="del">
          <ac:chgData name="Matthew Wilcut" userId="a03667fd-790b-464f-9820-47d837b0361e" providerId="ADAL" clId="{772B15E0-8F99-4F14-A9D3-E228E2F0FCAC}" dt="2021-09-13T12:54:34.873" v="513" actId="26606"/>
          <ac:spMkLst>
            <pc:docMk/>
            <pc:sldMk cId="554708818" sldId="298"/>
            <ac:spMk id="278" creationId="{1E8D93C5-28EB-42D0-86CE-D804955653CC}"/>
          </ac:spMkLst>
        </pc:spChg>
        <pc:spChg chg="del">
          <ac:chgData name="Matthew Wilcut" userId="a03667fd-790b-464f-9820-47d837b0361e" providerId="ADAL" clId="{772B15E0-8F99-4F14-A9D3-E228E2F0FCAC}" dt="2021-09-13T12:54:34.873" v="513" actId="26606"/>
          <ac:spMkLst>
            <pc:docMk/>
            <pc:sldMk cId="554708818" sldId="298"/>
            <ac:spMk id="279" creationId="{AB1B1E7D-F76D-4744-AF85-239E6998A4C5}"/>
          </ac:spMkLst>
        </pc:spChg>
        <pc:spChg chg="del">
          <ac:chgData name="Matthew Wilcut" userId="a03667fd-790b-464f-9820-47d837b0361e" providerId="ADAL" clId="{772B15E0-8F99-4F14-A9D3-E228E2F0FCAC}" dt="2021-09-13T12:54:34.873" v="513" actId="26606"/>
          <ac:spMkLst>
            <pc:docMk/>
            <pc:sldMk cId="554708818" sldId="298"/>
            <ac:spMk id="280" creationId="{3BB65211-00DB-45B6-A223-033B2D19CBE8}"/>
          </ac:spMkLst>
        </pc:spChg>
        <pc:spChg chg="del">
          <ac:chgData name="Matthew Wilcut" userId="a03667fd-790b-464f-9820-47d837b0361e" providerId="ADAL" clId="{772B15E0-8F99-4F14-A9D3-E228E2F0FCAC}" dt="2021-09-13T12:54:34.873" v="513" actId="26606"/>
          <ac:spMkLst>
            <pc:docMk/>
            <pc:sldMk cId="554708818" sldId="298"/>
            <ac:spMk id="282" creationId="{1C3E817E-E139-426E-89E5-9DD346EC7514}"/>
          </ac:spMkLst>
        </pc:spChg>
        <pc:spChg chg="del">
          <ac:chgData name="Matthew Wilcut" userId="a03667fd-790b-464f-9820-47d837b0361e" providerId="ADAL" clId="{772B15E0-8F99-4F14-A9D3-E228E2F0FCAC}" dt="2021-09-13T12:54:34.873" v="513" actId="26606"/>
          <ac:spMkLst>
            <pc:docMk/>
            <pc:sldMk cId="554708818" sldId="298"/>
            <ac:spMk id="283" creationId="{E2ADD2F6-F7FC-464F-8F18-5BDBD27A732F}"/>
          </ac:spMkLst>
        </pc:spChg>
        <pc:spChg chg="del">
          <ac:chgData name="Matthew Wilcut" userId="a03667fd-790b-464f-9820-47d837b0361e" providerId="ADAL" clId="{772B15E0-8F99-4F14-A9D3-E228E2F0FCAC}" dt="2021-09-13T12:54:34.873" v="513" actId="26606"/>
          <ac:spMkLst>
            <pc:docMk/>
            <pc:sldMk cId="554708818" sldId="298"/>
            <ac:spMk id="284" creationId="{5A3A31F1-FA83-497F-98FF-9A5621DC5560}"/>
          </ac:spMkLst>
        </pc:spChg>
        <pc:spChg chg="del">
          <ac:chgData name="Matthew Wilcut" userId="a03667fd-790b-464f-9820-47d837b0361e" providerId="ADAL" clId="{772B15E0-8F99-4F14-A9D3-E228E2F0FCAC}" dt="2021-09-13T12:54:34.873" v="513" actId="26606"/>
          <ac:spMkLst>
            <pc:docMk/>
            <pc:sldMk cId="554708818" sldId="298"/>
            <ac:spMk id="285" creationId="{343FF9E2-8F7E-4BCC-9A50-C41AD8A56DD9}"/>
          </ac:spMkLst>
        </pc:spChg>
        <pc:spChg chg="del">
          <ac:chgData name="Matthew Wilcut" userId="a03667fd-790b-464f-9820-47d837b0361e" providerId="ADAL" clId="{772B15E0-8F99-4F14-A9D3-E228E2F0FCAC}" dt="2021-09-13T12:54:34.873" v="513" actId="26606"/>
          <ac:spMkLst>
            <pc:docMk/>
            <pc:sldMk cId="554708818" sldId="298"/>
            <ac:spMk id="286" creationId="{47751BC8-250F-493B-BDF9-D45BA5991D8A}"/>
          </ac:spMkLst>
        </pc:spChg>
        <pc:grpChg chg="add">
          <ac:chgData name="Matthew Wilcut" userId="a03667fd-790b-464f-9820-47d837b0361e" providerId="ADAL" clId="{772B15E0-8F99-4F14-A9D3-E228E2F0FCAC}" dt="2021-09-13T12:57:04.647" v="532" actId="26606"/>
          <ac:grpSpMkLst>
            <pc:docMk/>
            <pc:sldMk cId="554708818" sldId="298"/>
            <ac:grpSpMk id="114" creationId="{E26428D7-C6F3-473D-A360-A3F5C3E8728C}"/>
          </ac:grpSpMkLst>
        </pc:grpChg>
        <pc:grpChg chg="add del">
          <ac:chgData name="Matthew Wilcut" userId="a03667fd-790b-464f-9820-47d837b0361e" providerId="ADAL" clId="{772B15E0-8F99-4F14-A9D3-E228E2F0FCAC}" dt="2021-09-13T12:56:16.248" v="521" actId="26606"/>
          <ac:grpSpMkLst>
            <pc:docMk/>
            <pc:sldMk cId="554708818" sldId="298"/>
            <ac:grpSpMk id="174" creationId="{E26428D7-C6F3-473D-A360-A3F5C3E8728C}"/>
          </ac:grpSpMkLst>
        </pc:grpChg>
        <pc:grpChg chg="add del">
          <ac:chgData name="Matthew Wilcut" userId="a03667fd-790b-464f-9820-47d837b0361e" providerId="ADAL" clId="{772B15E0-8F99-4F14-A9D3-E228E2F0FCAC}" dt="2021-09-13T12:57:04.647" v="532" actId="26606"/>
          <ac:grpSpMkLst>
            <pc:docMk/>
            <pc:sldMk cId="554708818" sldId="298"/>
            <ac:grpSpMk id="208" creationId="{E26428D7-C6F3-473D-A360-A3F5C3E8728C}"/>
          </ac:grpSpMkLst>
        </pc:grpChg>
        <pc:grpChg chg="del">
          <ac:chgData name="Matthew Wilcut" userId="a03667fd-790b-464f-9820-47d837b0361e" providerId="ADAL" clId="{772B15E0-8F99-4F14-A9D3-E228E2F0FCAC}" dt="2021-09-13T12:54:34.873" v="513" actId="26606"/>
          <ac:grpSpMkLst>
            <pc:docMk/>
            <pc:sldMk cId="554708818" sldId="298"/>
            <ac:grpSpMk id="281" creationId="{E26428D7-C6F3-473D-A360-A3F5C3E8728C}"/>
          </ac:grpSpMkLst>
        </pc:grpChg>
        <pc:picChg chg="add del mod">
          <ac:chgData name="Matthew Wilcut" userId="a03667fd-790b-464f-9820-47d837b0361e" providerId="ADAL" clId="{772B15E0-8F99-4F14-A9D3-E228E2F0FCAC}" dt="2021-09-13T12:55:43.227" v="519" actId="478"/>
          <ac:picMkLst>
            <pc:docMk/>
            <pc:sldMk cId="554708818" sldId="298"/>
            <ac:picMk id="4" creationId="{58B83D29-2040-467C-A9E5-95F21F681BDD}"/>
          </ac:picMkLst>
        </pc:picChg>
        <pc:picChg chg="del">
          <ac:chgData name="Matthew Wilcut" userId="a03667fd-790b-464f-9820-47d837b0361e" providerId="ADAL" clId="{772B15E0-8F99-4F14-A9D3-E228E2F0FCAC}" dt="2021-09-13T12:53:40.320" v="510" actId="478"/>
          <ac:picMkLst>
            <pc:docMk/>
            <pc:sldMk cId="554708818" sldId="298"/>
            <ac:picMk id="5" creationId="{A9BDAAAF-6F13-4190-8366-C2F7EDE6248F}"/>
          </ac:picMkLst>
        </pc:picChg>
        <pc:picChg chg="add mod">
          <ac:chgData name="Matthew Wilcut" userId="a03667fd-790b-464f-9820-47d837b0361e" providerId="ADAL" clId="{772B15E0-8F99-4F14-A9D3-E228E2F0FCAC}" dt="2021-09-13T12:57:04.647" v="532" actId="26606"/>
          <ac:picMkLst>
            <pc:docMk/>
            <pc:sldMk cId="554708818" sldId="298"/>
            <ac:picMk id="7" creationId="{1C2278F4-AAC9-4CFB-9BF9-07D51E8CE475}"/>
          </ac:picMkLst>
        </pc:picChg>
        <pc:cxnChg chg="add">
          <ac:chgData name="Matthew Wilcut" userId="a03667fd-790b-464f-9820-47d837b0361e" providerId="ADAL" clId="{772B15E0-8F99-4F14-A9D3-E228E2F0FCAC}" dt="2021-09-13T12:57:04.647" v="532" actId="26606"/>
          <ac:cxnSpMkLst>
            <pc:docMk/>
            <pc:sldMk cId="554708818" sldId="298"/>
            <ac:cxnSpMk id="131" creationId="{F8D93CCA-A85E-4529-A6F0-8BB54D27BCD1}"/>
          </ac:cxnSpMkLst>
        </pc:cxnChg>
        <pc:cxnChg chg="add">
          <ac:chgData name="Matthew Wilcut" userId="a03667fd-790b-464f-9820-47d837b0361e" providerId="ADAL" clId="{772B15E0-8F99-4F14-A9D3-E228E2F0FCAC}" dt="2021-09-13T12:57:04.647" v="532" actId="26606"/>
          <ac:cxnSpMkLst>
            <pc:docMk/>
            <pc:sldMk cId="554708818" sldId="298"/>
            <ac:cxnSpMk id="133" creationId="{C2686EF3-81CC-419F-96C3-002A75880309}"/>
          </ac:cxnSpMkLst>
        </pc:cxnChg>
        <pc:cxnChg chg="add">
          <ac:chgData name="Matthew Wilcut" userId="a03667fd-790b-464f-9820-47d837b0361e" providerId="ADAL" clId="{772B15E0-8F99-4F14-A9D3-E228E2F0FCAC}" dt="2021-09-13T12:57:04.647" v="532" actId="26606"/>
          <ac:cxnSpMkLst>
            <pc:docMk/>
            <pc:sldMk cId="554708818" sldId="298"/>
            <ac:cxnSpMk id="135" creationId="{1ECFA516-C18C-41AE-AFF2-A0D0A59C9E90}"/>
          </ac:cxnSpMkLst>
        </pc:cxnChg>
        <pc:cxnChg chg="add del">
          <ac:chgData name="Matthew Wilcut" userId="a03667fd-790b-464f-9820-47d837b0361e" providerId="ADAL" clId="{772B15E0-8F99-4F14-A9D3-E228E2F0FCAC}" dt="2021-09-13T12:56:16.248" v="521" actId="26606"/>
          <ac:cxnSpMkLst>
            <pc:docMk/>
            <pc:sldMk cId="554708818" sldId="298"/>
            <ac:cxnSpMk id="191" creationId="{C2686EF3-81CC-419F-96C3-002A75880309}"/>
          </ac:cxnSpMkLst>
        </pc:cxnChg>
        <pc:cxnChg chg="add del">
          <ac:chgData name="Matthew Wilcut" userId="a03667fd-790b-464f-9820-47d837b0361e" providerId="ADAL" clId="{772B15E0-8F99-4F14-A9D3-E228E2F0FCAC}" dt="2021-09-13T12:56:16.248" v="521" actId="26606"/>
          <ac:cxnSpMkLst>
            <pc:docMk/>
            <pc:sldMk cId="554708818" sldId="298"/>
            <ac:cxnSpMk id="193" creationId="{F8D93CCA-A85E-4529-A6F0-8BB54D27BCD1}"/>
          </ac:cxnSpMkLst>
        </pc:cxnChg>
        <pc:cxnChg chg="add del">
          <ac:chgData name="Matthew Wilcut" userId="a03667fd-790b-464f-9820-47d837b0361e" providerId="ADAL" clId="{772B15E0-8F99-4F14-A9D3-E228E2F0FCAC}" dt="2021-09-13T12:56:16.248" v="521" actId="26606"/>
          <ac:cxnSpMkLst>
            <pc:docMk/>
            <pc:sldMk cId="554708818" sldId="298"/>
            <ac:cxnSpMk id="195" creationId="{1ECFA516-C18C-41AE-AFF2-A0D0A59C9E90}"/>
          </ac:cxnSpMkLst>
        </pc:cxnChg>
        <pc:cxnChg chg="add del">
          <ac:chgData name="Matthew Wilcut" userId="a03667fd-790b-464f-9820-47d837b0361e" providerId="ADAL" clId="{772B15E0-8F99-4F14-A9D3-E228E2F0FCAC}" dt="2021-09-13T12:57:04.647" v="532" actId="26606"/>
          <ac:cxnSpMkLst>
            <pc:docMk/>
            <pc:sldMk cId="554708818" sldId="298"/>
            <ac:cxnSpMk id="225" creationId="{C2686EF3-81CC-419F-96C3-002A75880309}"/>
          </ac:cxnSpMkLst>
        </pc:cxnChg>
        <pc:cxnChg chg="add del">
          <ac:chgData name="Matthew Wilcut" userId="a03667fd-790b-464f-9820-47d837b0361e" providerId="ADAL" clId="{772B15E0-8F99-4F14-A9D3-E228E2F0FCAC}" dt="2021-09-13T12:57:04.647" v="532" actId="26606"/>
          <ac:cxnSpMkLst>
            <pc:docMk/>
            <pc:sldMk cId="554708818" sldId="298"/>
            <ac:cxnSpMk id="227" creationId="{F8D93CCA-A85E-4529-A6F0-8BB54D27BCD1}"/>
          </ac:cxnSpMkLst>
        </pc:cxnChg>
        <pc:cxnChg chg="add del">
          <ac:chgData name="Matthew Wilcut" userId="a03667fd-790b-464f-9820-47d837b0361e" providerId="ADAL" clId="{772B15E0-8F99-4F14-A9D3-E228E2F0FCAC}" dt="2021-09-13T12:57:04.647" v="532" actId="26606"/>
          <ac:cxnSpMkLst>
            <pc:docMk/>
            <pc:sldMk cId="554708818" sldId="298"/>
            <ac:cxnSpMk id="229" creationId="{1ECFA516-C18C-41AE-AFF2-A0D0A59C9E90}"/>
          </ac:cxnSpMkLst>
        </pc:cxnChg>
        <pc:cxnChg chg="del">
          <ac:chgData name="Matthew Wilcut" userId="a03667fd-790b-464f-9820-47d837b0361e" providerId="ADAL" clId="{772B15E0-8F99-4F14-A9D3-E228E2F0FCAC}" dt="2021-09-13T12:54:34.873" v="513" actId="26606"/>
          <ac:cxnSpMkLst>
            <pc:docMk/>
            <pc:sldMk cId="554708818" sldId="298"/>
            <ac:cxnSpMk id="287" creationId="{BF0F044C-8394-47CB-8E3D-FA56B0693961}"/>
          </ac:cxnSpMkLst>
        </pc:cxnChg>
        <pc:cxnChg chg="del">
          <ac:chgData name="Matthew Wilcut" userId="a03667fd-790b-464f-9820-47d837b0361e" providerId="ADAL" clId="{772B15E0-8F99-4F14-A9D3-E228E2F0FCAC}" dt="2021-09-13T12:54:34.873" v="513" actId="26606"/>
          <ac:cxnSpMkLst>
            <pc:docMk/>
            <pc:sldMk cId="554708818" sldId="298"/>
            <ac:cxnSpMk id="288" creationId="{6B2DCD75-B707-4C51-8ADC-813834C09A87}"/>
          </ac:cxnSpMkLst>
        </pc:cxnChg>
        <pc:cxnChg chg="del">
          <ac:chgData name="Matthew Wilcut" userId="a03667fd-790b-464f-9820-47d837b0361e" providerId="ADAL" clId="{772B15E0-8F99-4F14-A9D3-E228E2F0FCAC}" dt="2021-09-13T12:54:34.873" v="513" actId="26606"/>
          <ac:cxnSpMkLst>
            <pc:docMk/>
            <pc:sldMk cId="554708818" sldId="298"/>
            <ac:cxnSpMk id="289" creationId="{F4851414-8BB1-42EF-912B-608FCE07B247}"/>
          </ac:cxnSpMkLst>
        </pc:cxnChg>
      </pc:sldChg>
      <pc:sldChg chg="addSp">
        <pc:chgData name="Matthew Wilcut" userId="a03667fd-790b-464f-9820-47d837b0361e" providerId="ADAL" clId="{772B15E0-8F99-4F14-A9D3-E228E2F0FCAC}" dt="2021-09-13T13:11:16.888" v="579"/>
        <pc:sldMkLst>
          <pc:docMk/>
          <pc:sldMk cId="229383651" sldId="299"/>
        </pc:sldMkLst>
        <pc:spChg chg="add">
          <ac:chgData name="Matthew Wilcut" userId="a03667fd-790b-464f-9820-47d837b0361e" providerId="ADAL" clId="{772B15E0-8F99-4F14-A9D3-E228E2F0FCAC}" dt="2021-09-13T13:11:16.888" v="579"/>
          <ac:spMkLst>
            <pc:docMk/>
            <pc:sldMk cId="229383651" sldId="299"/>
            <ac:spMk id="3" creationId="{7F4D3752-CF7A-4B82-874E-37C79EDC696D}"/>
          </ac:spMkLst>
        </pc:spChg>
      </pc:sldChg>
      <pc:sldChg chg="addSp">
        <pc:chgData name="Matthew Wilcut" userId="a03667fd-790b-464f-9820-47d837b0361e" providerId="ADAL" clId="{772B15E0-8F99-4F14-A9D3-E228E2F0FCAC}" dt="2021-09-13T13:11:31.309" v="582"/>
        <pc:sldMkLst>
          <pc:docMk/>
          <pc:sldMk cId="1456451911" sldId="299"/>
        </pc:sldMkLst>
        <pc:spChg chg="add">
          <ac:chgData name="Matthew Wilcut" userId="a03667fd-790b-464f-9820-47d837b0361e" providerId="ADAL" clId="{772B15E0-8F99-4F14-A9D3-E228E2F0FCAC}" dt="2021-09-13T13:11:31.309" v="582"/>
          <ac:spMkLst>
            <pc:docMk/>
            <pc:sldMk cId="1456451911" sldId="299"/>
            <ac:spMk id="3" creationId="{FFD62D78-7D0A-4E6B-B7F1-50652A938B0B}"/>
          </ac:spMkLst>
        </pc:spChg>
      </pc:sldChg>
      <pc:sldChg chg="addSp delSp modSp add del mod ord setBg addAnim delAnim setClrOvrMap modNotesTx">
        <pc:chgData name="Matthew Wilcut" userId="a03667fd-790b-464f-9820-47d837b0361e" providerId="ADAL" clId="{772B15E0-8F99-4F14-A9D3-E228E2F0FCAC}" dt="2021-09-13T13:35:03.078" v="943" actId="20577"/>
        <pc:sldMkLst>
          <pc:docMk/>
          <pc:sldMk cId="2581005447" sldId="299"/>
        </pc:sldMkLst>
        <pc:spChg chg="mod">
          <ac:chgData name="Matthew Wilcut" userId="a03667fd-790b-464f-9820-47d837b0361e" providerId="ADAL" clId="{772B15E0-8F99-4F14-A9D3-E228E2F0FCAC}" dt="2021-09-13T13:30:24.357" v="784" actId="26606"/>
          <ac:spMkLst>
            <pc:docMk/>
            <pc:sldMk cId="2581005447" sldId="299"/>
            <ac:spMk id="2" creationId="{DB9D07B1-4A24-490F-8874-DE004F6512B7}"/>
          </ac:spMkLst>
        </pc:spChg>
        <pc:spChg chg="del">
          <ac:chgData name="Matthew Wilcut" userId="a03667fd-790b-464f-9820-47d837b0361e" providerId="ADAL" clId="{772B15E0-8F99-4F14-A9D3-E228E2F0FCAC}" dt="2021-09-13T13:11:21.017" v="581" actId="478"/>
          <ac:spMkLst>
            <pc:docMk/>
            <pc:sldMk cId="2581005447" sldId="299"/>
            <ac:spMk id="3" creationId="{7F4D3752-CF7A-4B82-874E-37C79EDC696D}"/>
          </ac:spMkLst>
        </pc:spChg>
        <pc:spChg chg="ord">
          <ac:chgData name="Matthew Wilcut" userId="a03667fd-790b-464f-9820-47d837b0361e" providerId="ADAL" clId="{772B15E0-8F99-4F14-A9D3-E228E2F0FCAC}" dt="2021-09-13T13:12:35.079" v="590" actId="26606"/>
          <ac:spMkLst>
            <pc:docMk/>
            <pc:sldMk cId="2581005447" sldId="299"/>
            <ac:spMk id="3" creationId="{FFD62D78-7D0A-4E6B-B7F1-50652A938B0B}"/>
          </ac:spMkLst>
        </pc:spChg>
        <pc:spChg chg="add del mod">
          <ac:chgData name="Matthew Wilcut" userId="a03667fd-790b-464f-9820-47d837b0361e" providerId="ADAL" clId="{772B15E0-8F99-4F14-A9D3-E228E2F0FCAC}" dt="2021-09-13T13:30:08.676" v="769" actId="478"/>
          <ac:spMkLst>
            <pc:docMk/>
            <pc:sldMk cId="2581005447" sldId="299"/>
            <ac:spMk id="95" creationId="{3F35305D-9830-4071-8694-4F3CB4DDE41D}"/>
          </ac:spMkLst>
        </pc:spChg>
        <pc:spChg chg="add del">
          <ac:chgData name="Matthew Wilcut" userId="a03667fd-790b-464f-9820-47d837b0361e" providerId="ADAL" clId="{772B15E0-8F99-4F14-A9D3-E228E2F0FCAC}" dt="2021-09-13T13:12:46.154" v="596" actId="26606"/>
          <ac:spMkLst>
            <pc:docMk/>
            <pc:sldMk cId="2581005447" sldId="299"/>
            <ac:spMk id="106" creationId="{904DB13E-F722-4ED6-BB00-556651E95281}"/>
          </ac:spMkLst>
        </pc:spChg>
        <pc:spChg chg="add del">
          <ac:chgData name="Matthew Wilcut" userId="a03667fd-790b-464f-9820-47d837b0361e" providerId="ADAL" clId="{772B15E0-8F99-4F14-A9D3-E228E2F0FCAC}" dt="2021-09-13T13:12:46.154" v="596" actId="26606"/>
          <ac:spMkLst>
            <pc:docMk/>
            <pc:sldMk cId="2581005447" sldId="299"/>
            <ac:spMk id="108" creationId="{1E8D93C5-28EB-42D0-86CE-D804955653CC}"/>
          </ac:spMkLst>
        </pc:spChg>
        <pc:spChg chg="add del">
          <ac:chgData name="Matthew Wilcut" userId="a03667fd-790b-464f-9820-47d837b0361e" providerId="ADAL" clId="{772B15E0-8F99-4F14-A9D3-E228E2F0FCAC}" dt="2021-09-13T13:12:46.154" v="596" actId="26606"/>
          <ac:spMkLst>
            <pc:docMk/>
            <pc:sldMk cId="2581005447" sldId="299"/>
            <ac:spMk id="110" creationId="{AB1B1E7D-F76D-4744-AF85-239E6998A4C5}"/>
          </ac:spMkLst>
        </pc:spChg>
        <pc:spChg chg="add del">
          <ac:chgData name="Matthew Wilcut" userId="a03667fd-790b-464f-9820-47d837b0361e" providerId="ADAL" clId="{772B15E0-8F99-4F14-A9D3-E228E2F0FCAC}" dt="2021-09-13T13:12:46.154" v="596" actId="26606"/>
          <ac:spMkLst>
            <pc:docMk/>
            <pc:sldMk cId="2581005447" sldId="299"/>
            <ac:spMk id="112" creationId="{3BB65211-00DB-45B6-A223-033B2D19CBE8}"/>
          </ac:spMkLst>
        </pc:spChg>
        <pc:spChg chg="add del">
          <ac:chgData name="Matthew Wilcut" userId="a03667fd-790b-464f-9820-47d837b0361e" providerId="ADAL" clId="{772B15E0-8F99-4F14-A9D3-E228E2F0FCAC}" dt="2021-09-13T13:12:46.154" v="596" actId="26606"/>
          <ac:spMkLst>
            <pc:docMk/>
            <pc:sldMk cId="2581005447" sldId="299"/>
            <ac:spMk id="119" creationId="{EA4E4267-CAF0-4C38-8DC6-CD3B1A9F046E}"/>
          </ac:spMkLst>
        </pc:spChg>
        <pc:spChg chg="add del">
          <ac:chgData name="Matthew Wilcut" userId="a03667fd-790b-464f-9820-47d837b0361e" providerId="ADAL" clId="{772B15E0-8F99-4F14-A9D3-E228E2F0FCAC}" dt="2021-09-13T13:12:46.154" v="596" actId="26606"/>
          <ac:spMkLst>
            <pc:docMk/>
            <pc:sldMk cId="2581005447" sldId="299"/>
            <ac:spMk id="121" creationId="{0EE3ACC5-126D-4BA4-8B45-7F0B5B839C51}"/>
          </ac:spMkLst>
        </pc:spChg>
        <pc:spChg chg="add del">
          <ac:chgData name="Matthew Wilcut" userId="a03667fd-790b-464f-9820-47d837b0361e" providerId="ADAL" clId="{772B15E0-8F99-4F14-A9D3-E228E2F0FCAC}" dt="2021-09-13T13:12:46.154" v="596" actId="26606"/>
          <ac:spMkLst>
            <pc:docMk/>
            <pc:sldMk cId="2581005447" sldId="299"/>
            <ac:spMk id="123" creationId="{AB2868F7-FE10-4289-A5BD-90763C7A2F5A}"/>
          </ac:spMkLst>
        </pc:spChg>
        <pc:spChg chg="add del">
          <ac:chgData name="Matthew Wilcut" userId="a03667fd-790b-464f-9820-47d837b0361e" providerId="ADAL" clId="{772B15E0-8F99-4F14-A9D3-E228E2F0FCAC}" dt="2021-09-13T13:12:46.154" v="596" actId="26606"/>
          <ac:spMkLst>
            <pc:docMk/>
            <pc:sldMk cId="2581005447" sldId="299"/>
            <ac:spMk id="125" creationId="{BD94142C-10EE-487C-A327-404FDF358F22}"/>
          </ac:spMkLst>
        </pc:spChg>
        <pc:spChg chg="add del">
          <ac:chgData name="Matthew Wilcut" userId="a03667fd-790b-464f-9820-47d837b0361e" providerId="ADAL" clId="{772B15E0-8F99-4F14-A9D3-E228E2F0FCAC}" dt="2021-09-13T13:12:46.154" v="596" actId="26606"/>
          <ac:spMkLst>
            <pc:docMk/>
            <pc:sldMk cId="2581005447" sldId="299"/>
            <ac:spMk id="127" creationId="{5F7FAC2D-7A74-4939-A917-A1A5AF935685}"/>
          </ac:spMkLst>
        </pc:spChg>
        <pc:spChg chg="add del">
          <ac:chgData name="Matthew Wilcut" userId="a03667fd-790b-464f-9820-47d837b0361e" providerId="ADAL" clId="{772B15E0-8F99-4F14-A9D3-E228E2F0FCAC}" dt="2021-09-13T13:12:46.154" v="596" actId="26606"/>
          <ac:spMkLst>
            <pc:docMk/>
            <pc:sldMk cId="2581005447" sldId="299"/>
            <ac:spMk id="129" creationId="{BA53A868-C420-4BAE-9244-EC162AF05CFC}"/>
          </ac:spMkLst>
        </pc:spChg>
        <pc:spChg chg="add del">
          <ac:chgData name="Matthew Wilcut" userId="a03667fd-790b-464f-9820-47d837b0361e" providerId="ADAL" clId="{772B15E0-8F99-4F14-A9D3-E228E2F0FCAC}" dt="2021-09-13T13:12:30.798" v="588" actId="26606"/>
          <ac:spMkLst>
            <pc:docMk/>
            <pc:sldMk cId="2581005447" sldId="299"/>
            <ac:spMk id="140" creationId="{904DB13E-F722-4ED6-BB00-556651E95281}"/>
          </ac:spMkLst>
        </pc:spChg>
        <pc:spChg chg="add del">
          <ac:chgData name="Matthew Wilcut" userId="a03667fd-790b-464f-9820-47d837b0361e" providerId="ADAL" clId="{772B15E0-8F99-4F14-A9D3-E228E2F0FCAC}" dt="2021-09-13T13:12:30.798" v="588" actId="26606"/>
          <ac:spMkLst>
            <pc:docMk/>
            <pc:sldMk cId="2581005447" sldId="299"/>
            <ac:spMk id="142" creationId="{1419E3D9-C5FB-41A9-B6D2-DFB210BB6211}"/>
          </ac:spMkLst>
        </pc:spChg>
        <pc:spChg chg="add del">
          <ac:chgData name="Matthew Wilcut" userId="a03667fd-790b-464f-9820-47d837b0361e" providerId="ADAL" clId="{772B15E0-8F99-4F14-A9D3-E228E2F0FCAC}" dt="2021-09-13T13:12:30.798" v="588" actId="26606"/>
          <ac:spMkLst>
            <pc:docMk/>
            <pc:sldMk cId="2581005447" sldId="299"/>
            <ac:spMk id="144" creationId="{367909BF-1DF7-4ACE-8F58-6CF719BB27E5}"/>
          </ac:spMkLst>
        </pc:spChg>
        <pc:spChg chg="add del">
          <ac:chgData name="Matthew Wilcut" userId="a03667fd-790b-464f-9820-47d837b0361e" providerId="ADAL" clId="{772B15E0-8F99-4F14-A9D3-E228E2F0FCAC}" dt="2021-09-13T13:12:30.798" v="588" actId="26606"/>
          <ac:spMkLst>
            <pc:docMk/>
            <pc:sldMk cId="2581005447" sldId="299"/>
            <ac:spMk id="146" creationId="{89E8BEDB-0BBC-4F21-9CFB-8530D664C343}"/>
          </ac:spMkLst>
        </pc:spChg>
        <pc:spChg chg="add del">
          <ac:chgData name="Matthew Wilcut" userId="a03667fd-790b-464f-9820-47d837b0361e" providerId="ADAL" clId="{772B15E0-8F99-4F14-A9D3-E228E2F0FCAC}" dt="2021-09-13T13:12:30.798" v="588" actId="26606"/>
          <ac:spMkLst>
            <pc:docMk/>
            <pc:sldMk cId="2581005447" sldId="299"/>
            <ac:spMk id="153" creationId="{420551B3-B4DA-48EE-988C-4FAEAEB5CE98}"/>
          </ac:spMkLst>
        </pc:spChg>
        <pc:spChg chg="add del">
          <ac:chgData name="Matthew Wilcut" userId="a03667fd-790b-464f-9820-47d837b0361e" providerId="ADAL" clId="{772B15E0-8F99-4F14-A9D3-E228E2F0FCAC}" dt="2021-09-13T13:12:30.798" v="588" actId="26606"/>
          <ac:spMkLst>
            <pc:docMk/>
            <pc:sldMk cId="2581005447" sldId="299"/>
            <ac:spMk id="155" creationId="{27A9C548-0579-4864-92A3-093842E89D88}"/>
          </ac:spMkLst>
        </pc:spChg>
        <pc:spChg chg="add del">
          <ac:chgData name="Matthew Wilcut" userId="a03667fd-790b-464f-9820-47d837b0361e" providerId="ADAL" clId="{772B15E0-8F99-4F14-A9D3-E228E2F0FCAC}" dt="2021-09-13T13:12:30.798" v="588" actId="26606"/>
          <ac:spMkLst>
            <pc:docMk/>
            <pc:sldMk cId="2581005447" sldId="299"/>
            <ac:spMk id="157" creationId="{57525A5F-CDD4-4EB3-9187-2A0E9EA15041}"/>
          </ac:spMkLst>
        </pc:spChg>
        <pc:spChg chg="add del">
          <ac:chgData name="Matthew Wilcut" userId="a03667fd-790b-464f-9820-47d837b0361e" providerId="ADAL" clId="{772B15E0-8F99-4F14-A9D3-E228E2F0FCAC}" dt="2021-09-13T13:12:30.798" v="588" actId="26606"/>
          <ac:spMkLst>
            <pc:docMk/>
            <pc:sldMk cId="2581005447" sldId="299"/>
            <ac:spMk id="159" creationId="{08F5B423-DA6A-4E80-B3CA-549A442C8FB4}"/>
          </ac:spMkLst>
        </pc:spChg>
        <pc:spChg chg="add del">
          <ac:chgData name="Matthew Wilcut" userId="a03667fd-790b-464f-9820-47d837b0361e" providerId="ADAL" clId="{772B15E0-8F99-4F14-A9D3-E228E2F0FCAC}" dt="2021-09-13T13:12:30.798" v="588" actId="26606"/>
          <ac:spMkLst>
            <pc:docMk/>
            <pc:sldMk cId="2581005447" sldId="299"/>
            <ac:spMk id="161" creationId="{738170B5-3ECC-493B-85FA-6905971AD17E}"/>
          </ac:spMkLst>
        </pc:spChg>
        <pc:spChg chg="add del">
          <ac:chgData name="Matthew Wilcut" userId="a03667fd-790b-464f-9820-47d837b0361e" providerId="ADAL" clId="{772B15E0-8F99-4F14-A9D3-E228E2F0FCAC}" dt="2021-09-13T13:12:35.079" v="590" actId="26606"/>
          <ac:spMkLst>
            <pc:docMk/>
            <pc:sldMk cId="2581005447" sldId="299"/>
            <ac:spMk id="169" creationId="{904DB13E-F722-4ED6-BB00-556651E95281}"/>
          </ac:spMkLst>
        </pc:spChg>
        <pc:spChg chg="add del">
          <ac:chgData name="Matthew Wilcut" userId="a03667fd-790b-464f-9820-47d837b0361e" providerId="ADAL" clId="{772B15E0-8F99-4F14-A9D3-E228E2F0FCAC}" dt="2021-09-13T13:12:35.079" v="590" actId="26606"/>
          <ac:spMkLst>
            <pc:docMk/>
            <pc:sldMk cId="2581005447" sldId="299"/>
            <ac:spMk id="170" creationId="{1419E3D9-C5FB-41A9-B6D2-DFB210BB6211}"/>
          </ac:spMkLst>
        </pc:spChg>
        <pc:spChg chg="add del">
          <ac:chgData name="Matthew Wilcut" userId="a03667fd-790b-464f-9820-47d837b0361e" providerId="ADAL" clId="{772B15E0-8F99-4F14-A9D3-E228E2F0FCAC}" dt="2021-09-13T13:12:35.079" v="590" actId="26606"/>
          <ac:spMkLst>
            <pc:docMk/>
            <pc:sldMk cId="2581005447" sldId="299"/>
            <ac:spMk id="171" creationId="{367909BF-1DF7-4ACE-8F58-6CF719BB27E5}"/>
          </ac:spMkLst>
        </pc:spChg>
        <pc:spChg chg="add del">
          <ac:chgData name="Matthew Wilcut" userId="a03667fd-790b-464f-9820-47d837b0361e" providerId="ADAL" clId="{772B15E0-8F99-4F14-A9D3-E228E2F0FCAC}" dt="2021-09-13T13:12:35.079" v="590" actId="26606"/>
          <ac:spMkLst>
            <pc:docMk/>
            <pc:sldMk cId="2581005447" sldId="299"/>
            <ac:spMk id="172" creationId="{89E8BEDB-0BBC-4F21-9CFB-8530D664C343}"/>
          </ac:spMkLst>
        </pc:spChg>
        <pc:spChg chg="add del">
          <ac:chgData name="Matthew Wilcut" userId="a03667fd-790b-464f-9820-47d837b0361e" providerId="ADAL" clId="{772B15E0-8F99-4F14-A9D3-E228E2F0FCAC}" dt="2021-09-13T13:12:35.079" v="590" actId="26606"/>
          <ac:spMkLst>
            <pc:docMk/>
            <pc:sldMk cId="2581005447" sldId="299"/>
            <ac:spMk id="174" creationId="{420551B3-B4DA-48EE-988C-4FAEAEB5CE98}"/>
          </ac:spMkLst>
        </pc:spChg>
        <pc:spChg chg="add del">
          <ac:chgData name="Matthew Wilcut" userId="a03667fd-790b-464f-9820-47d837b0361e" providerId="ADAL" clId="{772B15E0-8F99-4F14-A9D3-E228E2F0FCAC}" dt="2021-09-13T13:12:35.079" v="590" actId="26606"/>
          <ac:spMkLst>
            <pc:docMk/>
            <pc:sldMk cId="2581005447" sldId="299"/>
            <ac:spMk id="175" creationId="{463B06BE-EA23-41F8-95FA-C2121903AA0B}"/>
          </ac:spMkLst>
        </pc:spChg>
        <pc:spChg chg="add del">
          <ac:chgData name="Matthew Wilcut" userId="a03667fd-790b-464f-9820-47d837b0361e" providerId="ADAL" clId="{772B15E0-8F99-4F14-A9D3-E228E2F0FCAC}" dt="2021-09-13T13:12:35.079" v="590" actId="26606"/>
          <ac:spMkLst>
            <pc:docMk/>
            <pc:sldMk cId="2581005447" sldId="299"/>
            <ac:spMk id="176" creationId="{DBD58E42-9528-4E37-BD4B-D2153C0E39BE}"/>
          </ac:spMkLst>
        </pc:spChg>
        <pc:spChg chg="add del">
          <ac:chgData name="Matthew Wilcut" userId="a03667fd-790b-464f-9820-47d837b0361e" providerId="ADAL" clId="{772B15E0-8F99-4F14-A9D3-E228E2F0FCAC}" dt="2021-09-13T13:12:35.079" v="590" actId="26606"/>
          <ac:spMkLst>
            <pc:docMk/>
            <pc:sldMk cId="2581005447" sldId="299"/>
            <ac:spMk id="177" creationId="{2644B391-9BFE-445C-A9EC-F544BB85FBC7}"/>
          </ac:spMkLst>
        </pc:spChg>
        <pc:spChg chg="add del">
          <ac:chgData name="Matthew Wilcut" userId="a03667fd-790b-464f-9820-47d837b0361e" providerId="ADAL" clId="{772B15E0-8F99-4F14-A9D3-E228E2F0FCAC}" dt="2021-09-13T13:12:35.079" v="590" actId="26606"/>
          <ac:spMkLst>
            <pc:docMk/>
            <pc:sldMk cId="2581005447" sldId="299"/>
            <ac:spMk id="178" creationId="{4ABD1344-3ECB-4121-9DA5-5803B789FB24}"/>
          </ac:spMkLst>
        </pc:spChg>
        <pc:spChg chg="add del">
          <ac:chgData name="Matthew Wilcut" userId="a03667fd-790b-464f-9820-47d837b0361e" providerId="ADAL" clId="{772B15E0-8F99-4F14-A9D3-E228E2F0FCAC}" dt="2021-09-13T13:12:36.616" v="593" actId="26606"/>
          <ac:spMkLst>
            <pc:docMk/>
            <pc:sldMk cId="2581005447" sldId="299"/>
            <ac:spMk id="183" creationId="{904DB13E-F722-4ED6-BB00-556651E95281}"/>
          </ac:spMkLst>
        </pc:spChg>
        <pc:spChg chg="add del">
          <ac:chgData name="Matthew Wilcut" userId="a03667fd-790b-464f-9820-47d837b0361e" providerId="ADAL" clId="{772B15E0-8F99-4F14-A9D3-E228E2F0FCAC}" dt="2021-09-13T13:12:36.616" v="593" actId="26606"/>
          <ac:spMkLst>
            <pc:docMk/>
            <pc:sldMk cId="2581005447" sldId="299"/>
            <ac:spMk id="184" creationId="{1419E3D9-C5FB-41A9-B6D2-DFB210BB6211}"/>
          </ac:spMkLst>
        </pc:spChg>
        <pc:spChg chg="add del">
          <ac:chgData name="Matthew Wilcut" userId="a03667fd-790b-464f-9820-47d837b0361e" providerId="ADAL" clId="{772B15E0-8F99-4F14-A9D3-E228E2F0FCAC}" dt="2021-09-13T13:12:36.616" v="593" actId="26606"/>
          <ac:spMkLst>
            <pc:docMk/>
            <pc:sldMk cId="2581005447" sldId="299"/>
            <ac:spMk id="185" creationId="{367909BF-1DF7-4ACE-8F58-6CF719BB27E5}"/>
          </ac:spMkLst>
        </pc:spChg>
        <pc:spChg chg="add del">
          <ac:chgData name="Matthew Wilcut" userId="a03667fd-790b-464f-9820-47d837b0361e" providerId="ADAL" clId="{772B15E0-8F99-4F14-A9D3-E228E2F0FCAC}" dt="2021-09-13T13:12:36.616" v="593" actId="26606"/>
          <ac:spMkLst>
            <pc:docMk/>
            <pc:sldMk cId="2581005447" sldId="299"/>
            <ac:spMk id="186" creationId="{89E8BEDB-0BBC-4F21-9CFB-8530D664C343}"/>
          </ac:spMkLst>
        </pc:spChg>
        <pc:spChg chg="add del">
          <ac:chgData name="Matthew Wilcut" userId="a03667fd-790b-464f-9820-47d837b0361e" providerId="ADAL" clId="{772B15E0-8F99-4F14-A9D3-E228E2F0FCAC}" dt="2021-09-13T13:12:36.616" v="593" actId="26606"/>
          <ac:spMkLst>
            <pc:docMk/>
            <pc:sldMk cId="2581005447" sldId="299"/>
            <ac:spMk id="188" creationId="{420551B3-B4DA-48EE-988C-4FAEAEB5CE98}"/>
          </ac:spMkLst>
        </pc:spChg>
        <pc:spChg chg="add del">
          <ac:chgData name="Matthew Wilcut" userId="a03667fd-790b-464f-9820-47d837b0361e" providerId="ADAL" clId="{772B15E0-8F99-4F14-A9D3-E228E2F0FCAC}" dt="2021-09-13T13:12:36.616" v="593" actId="26606"/>
          <ac:spMkLst>
            <pc:docMk/>
            <pc:sldMk cId="2581005447" sldId="299"/>
            <ac:spMk id="189" creationId="{DFFCFB47-3C9E-4532-8065-D3633A77B650}"/>
          </ac:spMkLst>
        </pc:spChg>
        <pc:spChg chg="add del">
          <ac:chgData name="Matthew Wilcut" userId="a03667fd-790b-464f-9820-47d837b0361e" providerId="ADAL" clId="{772B15E0-8F99-4F14-A9D3-E228E2F0FCAC}" dt="2021-09-13T13:12:36.616" v="593" actId="26606"/>
          <ac:spMkLst>
            <pc:docMk/>
            <pc:sldMk cId="2581005447" sldId="299"/>
            <ac:spMk id="190" creationId="{467A625B-A166-4C03-ADD8-0535D71834D6}"/>
          </ac:spMkLst>
        </pc:spChg>
        <pc:spChg chg="add del">
          <ac:chgData name="Matthew Wilcut" userId="a03667fd-790b-464f-9820-47d837b0361e" providerId="ADAL" clId="{772B15E0-8F99-4F14-A9D3-E228E2F0FCAC}" dt="2021-09-13T13:12:36.616" v="593" actId="26606"/>
          <ac:spMkLst>
            <pc:docMk/>
            <pc:sldMk cId="2581005447" sldId="299"/>
            <ac:spMk id="191" creationId="{C35A5F97-C3A9-4101-8F5C-06E22105A0CE}"/>
          </ac:spMkLst>
        </pc:spChg>
        <pc:spChg chg="add del">
          <ac:chgData name="Matthew Wilcut" userId="a03667fd-790b-464f-9820-47d837b0361e" providerId="ADAL" clId="{772B15E0-8F99-4F14-A9D3-E228E2F0FCAC}" dt="2021-09-13T13:12:36.616" v="593" actId="26606"/>
          <ac:spMkLst>
            <pc:docMk/>
            <pc:sldMk cId="2581005447" sldId="299"/>
            <ac:spMk id="192" creationId="{00239F34-0E2D-4746-AAA9-920BD6063237}"/>
          </ac:spMkLst>
        </pc:spChg>
        <pc:spChg chg="add del">
          <ac:chgData name="Matthew Wilcut" userId="a03667fd-790b-464f-9820-47d837b0361e" providerId="ADAL" clId="{772B15E0-8F99-4F14-A9D3-E228E2F0FCAC}" dt="2021-09-13T13:12:36.616" v="593" actId="26606"/>
          <ac:spMkLst>
            <pc:docMk/>
            <pc:sldMk cId="2581005447" sldId="299"/>
            <ac:spMk id="196" creationId="{344EF4DE-2334-4B49-8DC2-FDAC562A17D3}"/>
          </ac:spMkLst>
        </pc:spChg>
        <pc:spChg chg="add del">
          <ac:chgData name="Matthew Wilcut" userId="a03667fd-790b-464f-9820-47d837b0361e" providerId="ADAL" clId="{772B15E0-8F99-4F14-A9D3-E228E2F0FCAC}" dt="2021-09-13T13:12:46.136" v="595" actId="26606"/>
          <ac:spMkLst>
            <pc:docMk/>
            <pc:sldMk cId="2581005447" sldId="299"/>
            <ac:spMk id="198" creationId="{904DB13E-F722-4ED6-BB00-556651E95281}"/>
          </ac:spMkLst>
        </pc:spChg>
        <pc:spChg chg="add del">
          <ac:chgData name="Matthew Wilcut" userId="a03667fd-790b-464f-9820-47d837b0361e" providerId="ADAL" clId="{772B15E0-8F99-4F14-A9D3-E228E2F0FCAC}" dt="2021-09-13T13:12:46.136" v="595" actId="26606"/>
          <ac:spMkLst>
            <pc:docMk/>
            <pc:sldMk cId="2581005447" sldId="299"/>
            <ac:spMk id="199" creationId="{1E8D93C5-28EB-42D0-86CE-D804955653CC}"/>
          </ac:spMkLst>
        </pc:spChg>
        <pc:spChg chg="add del">
          <ac:chgData name="Matthew Wilcut" userId="a03667fd-790b-464f-9820-47d837b0361e" providerId="ADAL" clId="{772B15E0-8F99-4F14-A9D3-E228E2F0FCAC}" dt="2021-09-13T13:12:46.136" v="595" actId="26606"/>
          <ac:spMkLst>
            <pc:docMk/>
            <pc:sldMk cId="2581005447" sldId="299"/>
            <ac:spMk id="200" creationId="{AB1B1E7D-F76D-4744-AF85-239E6998A4C5}"/>
          </ac:spMkLst>
        </pc:spChg>
        <pc:spChg chg="add del">
          <ac:chgData name="Matthew Wilcut" userId="a03667fd-790b-464f-9820-47d837b0361e" providerId="ADAL" clId="{772B15E0-8F99-4F14-A9D3-E228E2F0FCAC}" dt="2021-09-13T13:12:46.136" v="595" actId="26606"/>
          <ac:spMkLst>
            <pc:docMk/>
            <pc:sldMk cId="2581005447" sldId="299"/>
            <ac:spMk id="201" creationId="{3BB65211-00DB-45B6-A223-033B2D19CBE8}"/>
          </ac:spMkLst>
        </pc:spChg>
        <pc:spChg chg="add del">
          <ac:chgData name="Matthew Wilcut" userId="a03667fd-790b-464f-9820-47d837b0361e" providerId="ADAL" clId="{772B15E0-8F99-4F14-A9D3-E228E2F0FCAC}" dt="2021-09-13T13:12:46.136" v="595" actId="26606"/>
          <ac:spMkLst>
            <pc:docMk/>
            <pc:sldMk cId="2581005447" sldId="299"/>
            <ac:spMk id="203" creationId="{9891C27D-8C9D-415C-A639-23D76B7B1C1D}"/>
          </ac:spMkLst>
        </pc:spChg>
        <pc:spChg chg="add del">
          <ac:chgData name="Matthew Wilcut" userId="a03667fd-790b-464f-9820-47d837b0361e" providerId="ADAL" clId="{772B15E0-8F99-4F14-A9D3-E228E2F0FCAC}" dt="2021-09-13T13:12:46.136" v="595" actId="26606"/>
          <ac:spMkLst>
            <pc:docMk/>
            <pc:sldMk cId="2581005447" sldId="299"/>
            <ac:spMk id="204" creationId="{E8F4C0D6-B7E0-42D0-A57F-6781017A2164}"/>
          </ac:spMkLst>
        </pc:spChg>
        <pc:spChg chg="add del">
          <ac:chgData name="Matthew Wilcut" userId="a03667fd-790b-464f-9820-47d837b0361e" providerId="ADAL" clId="{772B15E0-8F99-4F14-A9D3-E228E2F0FCAC}" dt="2021-09-13T13:12:46.136" v="595" actId="26606"/>
          <ac:spMkLst>
            <pc:docMk/>
            <pc:sldMk cId="2581005447" sldId="299"/>
            <ac:spMk id="205" creationId="{5B4D6D08-A7F1-4445-BA2E-E449562C04C1}"/>
          </ac:spMkLst>
        </pc:spChg>
        <pc:spChg chg="add del">
          <ac:chgData name="Matthew Wilcut" userId="a03667fd-790b-464f-9820-47d837b0361e" providerId="ADAL" clId="{772B15E0-8F99-4F14-A9D3-E228E2F0FCAC}" dt="2021-09-13T13:12:46.136" v="595" actId="26606"/>
          <ac:spMkLst>
            <pc:docMk/>
            <pc:sldMk cId="2581005447" sldId="299"/>
            <ac:spMk id="206" creationId="{3A7C1A41-D915-4D26-8D5E-C01B27160A80}"/>
          </ac:spMkLst>
        </pc:spChg>
        <pc:spChg chg="add del">
          <ac:chgData name="Matthew Wilcut" userId="a03667fd-790b-464f-9820-47d837b0361e" providerId="ADAL" clId="{772B15E0-8F99-4F14-A9D3-E228E2F0FCAC}" dt="2021-09-13T13:12:46.136" v="595" actId="26606"/>
          <ac:spMkLst>
            <pc:docMk/>
            <pc:sldMk cId="2581005447" sldId="299"/>
            <ac:spMk id="207" creationId="{A50B663E-F671-4504-99A8-4559554692B0}"/>
          </ac:spMkLst>
        </pc:spChg>
        <pc:spChg chg="add del">
          <ac:chgData name="Matthew Wilcut" userId="a03667fd-790b-464f-9820-47d837b0361e" providerId="ADAL" clId="{772B15E0-8F99-4F14-A9D3-E228E2F0FCAC}" dt="2021-09-13T13:12:46.136" v="595" actId="26606"/>
          <ac:spMkLst>
            <pc:docMk/>
            <pc:sldMk cId="2581005447" sldId="299"/>
            <ac:spMk id="208" creationId="{2EF89585-ECD6-4B38-96B1-AD41A1BD4BE1}"/>
          </ac:spMkLst>
        </pc:spChg>
        <pc:spChg chg="add del">
          <ac:chgData name="Matthew Wilcut" userId="a03667fd-790b-464f-9820-47d837b0361e" providerId="ADAL" clId="{772B15E0-8F99-4F14-A9D3-E228E2F0FCAC}" dt="2021-09-13T13:12:46.136" v="595" actId="26606"/>
          <ac:spMkLst>
            <pc:docMk/>
            <pc:sldMk cId="2581005447" sldId="299"/>
            <ac:spMk id="212" creationId="{3F4C63FE-9526-4F8E-BCFD-954D2EF9475B}"/>
          </ac:spMkLst>
        </pc:spChg>
        <pc:spChg chg="add del">
          <ac:chgData name="Matthew Wilcut" userId="a03667fd-790b-464f-9820-47d837b0361e" providerId="ADAL" clId="{772B15E0-8F99-4F14-A9D3-E228E2F0FCAC}" dt="2021-09-13T13:30:24.357" v="784" actId="26606"/>
          <ac:spMkLst>
            <pc:docMk/>
            <pc:sldMk cId="2581005447" sldId="299"/>
            <ac:spMk id="214" creationId="{904DB13E-F722-4ED6-BB00-556651E95281}"/>
          </ac:spMkLst>
        </pc:spChg>
        <pc:spChg chg="add del">
          <ac:chgData name="Matthew Wilcut" userId="a03667fd-790b-464f-9820-47d837b0361e" providerId="ADAL" clId="{772B15E0-8F99-4F14-A9D3-E228E2F0FCAC}" dt="2021-09-13T13:30:24.357" v="784" actId="26606"/>
          <ac:spMkLst>
            <pc:docMk/>
            <pc:sldMk cId="2581005447" sldId="299"/>
            <ac:spMk id="215" creationId="{1E8D93C5-28EB-42D0-86CE-D804955653CC}"/>
          </ac:spMkLst>
        </pc:spChg>
        <pc:spChg chg="add del">
          <ac:chgData name="Matthew Wilcut" userId="a03667fd-790b-464f-9820-47d837b0361e" providerId="ADAL" clId="{772B15E0-8F99-4F14-A9D3-E228E2F0FCAC}" dt="2021-09-13T13:30:24.357" v="784" actId="26606"/>
          <ac:spMkLst>
            <pc:docMk/>
            <pc:sldMk cId="2581005447" sldId="299"/>
            <ac:spMk id="216" creationId="{AB1B1E7D-F76D-4744-AF85-239E6998A4C5}"/>
          </ac:spMkLst>
        </pc:spChg>
        <pc:spChg chg="add del">
          <ac:chgData name="Matthew Wilcut" userId="a03667fd-790b-464f-9820-47d837b0361e" providerId="ADAL" clId="{772B15E0-8F99-4F14-A9D3-E228E2F0FCAC}" dt="2021-09-13T13:30:24.357" v="784" actId="26606"/>
          <ac:spMkLst>
            <pc:docMk/>
            <pc:sldMk cId="2581005447" sldId="299"/>
            <ac:spMk id="217" creationId="{3BB65211-00DB-45B6-A223-033B2D19CBE8}"/>
          </ac:spMkLst>
        </pc:spChg>
        <pc:spChg chg="add del">
          <ac:chgData name="Matthew Wilcut" userId="a03667fd-790b-464f-9820-47d837b0361e" providerId="ADAL" clId="{772B15E0-8F99-4F14-A9D3-E228E2F0FCAC}" dt="2021-09-13T13:30:24.357" v="784" actId="26606"/>
          <ac:spMkLst>
            <pc:docMk/>
            <pc:sldMk cId="2581005447" sldId="299"/>
            <ac:spMk id="219" creationId="{EA4E4267-CAF0-4C38-8DC6-CD3B1A9F046E}"/>
          </ac:spMkLst>
        </pc:spChg>
        <pc:spChg chg="add del">
          <ac:chgData name="Matthew Wilcut" userId="a03667fd-790b-464f-9820-47d837b0361e" providerId="ADAL" clId="{772B15E0-8F99-4F14-A9D3-E228E2F0FCAC}" dt="2021-09-13T13:30:24.357" v="784" actId="26606"/>
          <ac:spMkLst>
            <pc:docMk/>
            <pc:sldMk cId="2581005447" sldId="299"/>
            <ac:spMk id="220" creationId="{0EE3ACC5-126D-4BA4-8B45-7F0B5B839C51}"/>
          </ac:spMkLst>
        </pc:spChg>
        <pc:spChg chg="add del">
          <ac:chgData name="Matthew Wilcut" userId="a03667fd-790b-464f-9820-47d837b0361e" providerId="ADAL" clId="{772B15E0-8F99-4F14-A9D3-E228E2F0FCAC}" dt="2021-09-13T13:30:24.357" v="784" actId="26606"/>
          <ac:spMkLst>
            <pc:docMk/>
            <pc:sldMk cId="2581005447" sldId="299"/>
            <ac:spMk id="221" creationId="{AB2868F7-FE10-4289-A5BD-90763C7A2F5A}"/>
          </ac:spMkLst>
        </pc:spChg>
        <pc:spChg chg="add del">
          <ac:chgData name="Matthew Wilcut" userId="a03667fd-790b-464f-9820-47d837b0361e" providerId="ADAL" clId="{772B15E0-8F99-4F14-A9D3-E228E2F0FCAC}" dt="2021-09-13T13:30:24.357" v="784" actId="26606"/>
          <ac:spMkLst>
            <pc:docMk/>
            <pc:sldMk cId="2581005447" sldId="299"/>
            <ac:spMk id="222" creationId="{BD94142C-10EE-487C-A327-404FDF358F22}"/>
          </ac:spMkLst>
        </pc:spChg>
        <pc:spChg chg="add del">
          <ac:chgData name="Matthew Wilcut" userId="a03667fd-790b-464f-9820-47d837b0361e" providerId="ADAL" clId="{772B15E0-8F99-4F14-A9D3-E228E2F0FCAC}" dt="2021-09-13T13:30:24.357" v="784" actId="26606"/>
          <ac:spMkLst>
            <pc:docMk/>
            <pc:sldMk cId="2581005447" sldId="299"/>
            <ac:spMk id="223" creationId="{5F7FAC2D-7A74-4939-A917-A1A5AF935685}"/>
          </ac:spMkLst>
        </pc:spChg>
        <pc:spChg chg="add del">
          <ac:chgData name="Matthew Wilcut" userId="a03667fd-790b-464f-9820-47d837b0361e" providerId="ADAL" clId="{772B15E0-8F99-4F14-A9D3-E228E2F0FCAC}" dt="2021-09-13T13:30:24.357" v="784" actId="26606"/>
          <ac:spMkLst>
            <pc:docMk/>
            <pc:sldMk cId="2581005447" sldId="299"/>
            <ac:spMk id="224" creationId="{BA53A868-C420-4BAE-9244-EC162AF05CFC}"/>
          </ac:spMkLst>
        </pc:spChg>
        <pc:spChg chg="add">
          <ac:chgData name="Matthew Wilcut" userId="a03667fd-790b-464f-9820-47d837b0361e" providerId="ADAL" clId="{772B15E0-8F99-4F14-A9D3-E228E2F0FCAC}" dt="2021-09-13T13:30:24.357" v="784" actId="26606"/>
          <ac:spMkLst>
            <pc:docMk/>
            <pc:sldMk cId="2581005447" sldId="299"/>
            <ac:spMk id="232" creationId="{904DB13E-F722-4ED6-BB00-556651E95281}"/>
          </ac:spMkLst>
        </pc:spChg>
        <pc:spChg chg="add">
          <ac:chgData name="Matthew Wilcut" userId="a03667fd-790b-464f-9820-47d837b0361e" providerId="ADAL" clId="{772B15E0-8F99-4F14-A9D3-E228E2F0FCAC}" dt="2021-09-13T13:30:24.357" v="784" actId="26606"/>
          <ac:spMkLst>
            <pc:docMk/>
            <pc:sldMk cId="2581005447" sldId="299"/>
            <ac:spMk id="234" creationId="{1E8D93C5-28EB-42D0-86CE-D804955653CC}"/>
          </ac:spMkLst>
        </pc:spChg>
        <pc:spChg chg="add">
          <ac:chgData name="Matthew Wilcut" userId="a03667fd-790b-464f-9820-47d837b0361e" providerId="ADAL" clId="{772B15E0-8F99-4F14-A9D3-E228E2F0FCAC}" dt="2021-09-13T13:30:24.357" v="784" actId="26606"/>
          <ac:spMkLst>
            <pc:docMk/>
            <pc:sldMk cId="2581005447" sldId="299"/>
            <ac:spMk id="236" creationId="{AB1B1E7D-F76D-4744-AF85-239E6998A4C5}"/>
          </ac:spMkLst>
        </pc:spChg>
        <pc:spChg chg="add">
          <ac:chgData name="Matthew Wilcut" userId="a03667fd-790b-464f-9820-47d837b0361e" providerId="ADAL" clId="{772B15E0-8F99-4F14-A9D3-E228E2F0FCAC}" dt="2021-09-13T13:30:24.357" v="784" actId="26606"/>
          <ac:spMkLst>
            <pc:docMk/>
            <pc:sldMk cId="2581005447" sldId="299"/>
            <ac:spMk id="238" creationId="{3BB65211-00DB-45B6-A223-033B2D19CBE8}"/>
          </ac:spMkLst>
        </pc:spChg>
        <pc:spChg chg="add">
          <ac:chgData name="Matthew Wilcut" userId="a03667fd-790b-464f-9820-47d837b0361e" providerId="ADAL" clId="{772B15E0-8F99-4F14-A9D3-E228E2F0FCAC}" dt="2021-09-13T13:30:24.357" v="784" actId="26606"/>
          <ac:spMkLst>
            <pc:docMk/>
            <pc:sldMk cId="2581005447" sldId="299"/>
            <ac:spMk id="245" creationId="{EA4E4267-CAF0-4C38-8DC6-CD3B1A9F046E}"/>
          </ac:spMkLst>
        </pc:spChg>
        <pc:spChg chg="add">
          <ac:chgData name="Matthew Wilcut" userId="a03667fd-790b-464f-9820-47d837b0361e" providerId="ADAL" clId="{772B15E0-8F99-4F14-A9D3-E228E2F0FCAC}" dt="2021-09-13T13:30:24.357" v="784" actId="26606"/>
          <ac:spMkLst>
            <pc:docMk/>
            <pc:sldMk cId="2581005447" sldId="299"/>
            <ac:spMk id="247" creationId="{0EE3ACC5-126D-4BA4-8B45-7F0B5B839C51}"/>
          </ac:spMkLst>
        </pc:spChg>
        <pc:spChg chg="add">
          <ac:chgData name="Matthew Wilcut" userId="a03667fd-790b-464f-9820-47d837b0361e" providerId="ADAL" clId="{772B15E0-8F99-4F14-A9D3-E228E2F0FCAC}" dt="2021-09-13T13:30:24.357" v="784" actId="26606"/>
          <ac:spMkLst>
            <pc:docMk/>
            <pc:sldMk cId="2581005447" sldId="299"/>
            <ac:spMk id="249" creationId="{AB2868F7-FE10-4289-A5BD-90763C7A2F5A}"/>
          </ac:spMkLst>
        </pc:spChg>
        <pc:spChg chg="add">
          <ac:chgData name="Matthew Wilcut" userId="a03667fd-790b-464f-9820-47d837b0361e" providerId="ADAL" clId="{772B15E0-8F99-4F14-A9D3-E228E2F0FCAC}" dt="2021-09-13T13:30:24.357" v="784" actId="26606"/>
          <ac:spMkLst>
            <pc:docMk/>
            <pc:sldMk cId="2581005447" sldId="299"/>
            <ac:spMk id="251" creationId="{BD94142C-10EE-487C-A327-404FDF358F22}"/>
          </ac:spMkLst>
        </pc:spChg>
        <pc:spChg chg="add">
          <ac:chgData name="Matthew Wilcut" userId="a03667fd-790b-464f-9820-47d837b0361e" providerId="ADAL" clId="{772B15E0-8F99-4F14-A9D3-E228E2F0FCAC}" dt="2021-09-13T13:30:24.357" v="784" actId="26606"/>
          <ac:spMkLst>
            <pc:docMk/>
            <pc:sldMk cId="2581005447" sldId="299"/>
            <ac:spMk id="253" creationId="{5F7FAC2D-7A74-4939-A917-A1A5AF935685}"/>
          </ac:spMkLst>
        </pc:spChg>
        <pc:spChg chg="add">
          <ac:chgData name="Matthew Wilcut" userId="a03667fd-790b-464f-9820-47d837b0361e" providerId="ADAL" clId="{772B15E0-8F99-4F14-A9D3-E228E2F0FCAC}" dt="2021-09-13T13:30:24.357" v="784" actId="26606"/>
          <ac:spMkLst>
            <pc:docMk/>
            <pc:sldMk cId="2581005447" sldId="299"/>
            <ac:spMk id="255" creationId="{BA53A868-C420-4BAE-9244-EC162AF05CFC}"/>
          </ac:spMkLst>
        </pc:spChg>
        <pc:grpChg chg="add del">
          <ac:chgData name="Matthew Wilcut" userId="a03667fd-790b-464f-9820-47d837b0361e" providerId="ADAL" clId="{772B15E0-8F99-4F14-A9D3-E228E2F0FCAC}" dt="2021-09-13T13:12:46.154" v="596" actId="26606"/>
          <ac:grpSpMkLst>
            <pc:docMk/>
            <pc:sldMk cId="2581005447" sldId="299"/>
            <ac:grpSpMk id="114" creationId="{E26428D7-C6F3-473D-A360-A3F5C3E8728C}"/>
          </ac:grpSpMkLst>
        </pc:grpChg>
        <pc:grpChg chg="add del">
          <ac:chgData name="Matthew Wilcut" userId="a03667fd-790b-464f-9820-47d837b0361e" providerId="ADAL" clId="{772B15E0-8F99-4F14-A9D3-E228E2F0FCAC}" dt="2021-09-13T13:12:30.798" v="588" actId="26606"/>
          <ac:grpSpMkLst>
            <pc:docMk/>
            <pc:sldMk cId="2581005447" sldId="299"/>
            <ac:grpSpMk id="148" creationId="{E26428D7-C6F3-473D-A360-A3F5C3E8728C}"/>
          </ac:grpSpMkLst>
        </pc:grpChg>
        <pc:grpChg chg="add del">
          <ac:chgData name="Matthew Wilcut" userId="a03667fd-790b-464f-9820-47d837b0361e" providerId="ADAL" clId="{772B15E0-8F99-4F14-A9D3-E228E2F0FCAC}" dt="2021-09-13T13:12:35.079" v="590" actId="26606"/>
          <ac:grpSpMkLst>
            <pc:docMk/>
            <pc:sldMk cId="2581005447" sldId="299"/>
            <ac:grpSpMk id="173" creationId="{E26428D7-C6F3-473D-A360-A3F5C3E8728C}"/>
          </ac:grpSpMkLst>
        </pc:grpChg>
        <pc:grpChg chg="add del">
          <ac:chgData name="Matthew Wilcut" userId="a03667fd-790b-464f-9820-47d837b0361e" providerId="ADAL" clId="{772B15E0-8F99-4F14-A9D3-E228E2F0FCAC}" dt="2021-09-13T13:12:36.616" v="593" actId="26606"/>
          <ac:grpSpMkLst>
            <pc:docMk/>
            <pc:sldMk cId="2581005447" sldId="299"/>
            <ac:grpSpMk id="187" creationId="{E26428D7-C6F3-473D-A360-A3F5C3E8728C}"/>
          </ac:grpSpMkLst>
        </pc:grpChg>
        <pc:grpChg chg="add del">
          <ac:chgData name="Matthew Wilcut" userId="a03667fd-790b-464f-9820-47d837b0361e" providerId="ADAL" clId="{772B15E0-8F99-4F14-A9D3-E228E2F0FCAC}" dt="2021-09-13T13:12:46.136" v="595" actId="26606"/>
          <ac:grpSpMkLst>
            <pc:docMk/>
            <pc:sldMk cId="2581005447" sldId="299"/>
            <ac:grpSpMk id="202" creationId="{E26428D7-C6F3-473D-A360-A3F5C3E8728C}"/>
          </ac:grpSpMkLst>
        </pc:grpChg>
        <pc:grpChg chg="add del">
          <ac:chgData name="Matthew Wilcut" userId="a03667fd-790b-464f-9820-47d837b0361e" providerId="ADAL" clId="{772B15E0-8F99-4F14-A9D3-E228E2F0FCAC}" dt="2021-09-13T13:30:24.357" v="784" actId="26606"/>
          <ac:grpSpMkLst>
            <pc:docMk/>
            <pc:sldMk cId="2581005447" sldId="299"/>
            <ac:grpSpMk id="218" creationId="{E26428D7-C6F3-473D-A360-A3F5C3E8728C}"/>
          </ac:grpSpMkLst>
        </pc:grpChg>
        <pc:grpChg chg="add">
          <ac:chgData name="Matthew Wilcut" userId="a03667fd-790b-464f-9820-47d837b0361e" providerId="ADAL" clId="{772B15E0-8F99-4F14-A9D3-E228E2F0FCAC}" dt="2021-09-13T13:30:24.357" v="784" actId="26606"/>
          <ac:grpSpMkLst>
            <pc:docMk/>
            <pc:sldMk cId="2581005447" sldId="299"/>
            <ac:grpSpMk id="240" creationId="{E26428D7-C6F3-473D-A360-A3F5C3E8728C}"/>
          </ac:grpSpMkLst>
        </pc:grpChg>
        <pc:picChg chg="add del mod ord">
          <ac:chgData name="Matthew Wilcut" userId="a03667fd-790b-464f-9820-47d837b0361e" providerId="ADAL" clId="{772B15E0-8F99-4F14-A9D3-E228E2F0FCAC}" dt="2021-09-13T13:29:57.414" v="767" actId="478"/>
          <ac:picMkLst>
            <pc:docMk/>
            <pc:sldMk cId="2581005447" sldId="299"/>
            <ac:picMk id="5" creationId="{77BFB11C-817C-426D-B22E-43E384338687}"/>
          </ac:picMkLst>
        </pc:picChg>
        <pc:picChg chg="del">
          <ac:chgData name="Matthew Wilcut" userId="a03667fd-790b-464f-9820-47d837b0361e" providerId="ADAL" clId="{772B15E0-8F99-4F14-A9D3-E228E2F0FCAC}" dt="2021-09-13T13:11:16.387" v="578" actId="478"/>
          <ac:picMkLst>
            <pc:docMk/>
            <pc:sldMk cId="2581005447" sldId="299"/>
            <ac:picMk id="7" creationId="{1C2278F4-AAC9-4CFB-9BF9-07D51E8CE475}"/>
          </ac:picMkLst>
        </pc:picChg>
        <pc:picChg chg="add mod ord">
          <ac:chgData name="Matthew Wilcut" userId="a03667fd-790b-464f-9820-47d837b0361e" providerId="ADAL" clId="{772B15E0-8F99-4F14-A9D3-E228E2F0FCAC}" dt="2021-09-13T13:30:24.357" v="784" actId="26606"/>
          <ac:picMkLst>
            <pc:docMk/>
            <pc:sldMk cId="2581005447" sldId="299"/>
            <ac:picMk id="7" creationId="{5AD97CDF-3C7A-42DA-BD18-92913157BC54}"/>
          </ac:picMkLst>
        </pc:picChg>
        <pc:cxnChg chg="add del">
          <ac:chgData name="Matthew Wilcut" userId="a03667fd-790b-464f-9820-47d837b0361e" providerId="ADAL" clId="{772B15E0-8F99-4F14-A9D3-E228E2F0FCAC}" dt="2021-09-13T13:12:46.154" v="596" actId="26606"/>
          <ac:cxnSpMkLst>
            <pc:docMk/>
            <pc:sldMk cId="2581005447" sldId="299"/>
            <ac:cxnSpMk id="131" creationId="{F8D93CCA-A85E-4529-A6F0-8BB54D27BCD1}"/>
          </ac:cxnSpMkLst>
        </pc:cxnChg>
        <pc:cxnChg chg="add del">
          <ac:chgData name="Matthew Wilcut" userId="a03667fd-790b-464f-9820-47d837b0361e" providerId="ADAL" clId="{772B15E0-8F99-4F14-A9D3-E228E2F0FCAC}" dt="2021-09-13T13:12:46.154" v="596" actId="26606"/>
          <ac:cxnSpMkLst>
            <pc:docMk/>
            <pc:sldMk cId="2581005447" sldId="299"/>
            <ac:cxnSpMk id="133" creationId="{C2686EF3-81CC-419F-96C3-002A75880309}"/>
          </ac:cxnSpMkLst>
        </pc:cxnChg>
        <pc:cxnChg chg="add del">
          <ac:chgData name="Matthew Wilcut" userId="a03667fd-790b-464f-9820-47d837b0361e" providerId="ADAL" clId="{772B15E0-8F99-4F14-A9D3-E228E2F0FCAC}" dt="2021-09-13T13:12:46.154" v="596" actId="26606"/>
          <ac:cxnSpMkLst>
            <pc:docMk/>
            <pc:sldMk cId="2581005447" sldId="299"/>
            <ac:cxnSpMk id="135" creationId="{1ECFA516-C18C-41AE-AFF2-A0D0A59C9E90}"/>
          </ac:cxnSpMkLst>
        </pc:cxnChg>
        <pc:cxnChg chg="add del">
          <ac:chgData name="Matthew Wilcut" userId="a03667fd-790b-464f-9820-47d837b0361e" providerId="ADAL" clId="{772B15E0-8F99-4F14-A9D3-E228E2F0FCAC}" dt="2021-09-13T13:12:30.798" v="588" actId="26606"/>
          <ac:cxnSpMkLst>
            <pc:docMk/>
            <pc:sldMk cId="2581005447" sldId="299"/>
            <ac:cxnSpMk id="163" creationId="{F8DD37B8-B6EA-49DC-90EF-F4E3594540AE}"/>
          </ac:cxnSpMkLst>
        </pc:cxnChg>
        <pc:cxnChg chg="add del">
          <ac:chgData name="Matthew Wilcut" userId="a03667fd-790b-464f-9820-47d837b0361e" providerId="ADAL" clId="{772B15E0-8F99-4F14-A9D3-E228E2F0FCAC}" dt="2021-09-13T13:12:30.798" v="588" actId="26606"/>
          <ac:cxnSpMkLst>
            <pc:docMk/>
            <pc:sldMk cId="2581005447" sldId="299"/>
            <ac:cxnSpMk id="165" creationId="{500F7FF8-41E5-4585-AFDC-54EA8B275752}"/>
          </ac:cxnSpMkLst>
        </pc:cxnChg>
        <pc:cxnChg chg="add del">
          <ac:chgData name="Matthew Wilcut" userId="a03667fd-790b-464f-9820-47d837b0361e" providerId="ADAL" clId="{772B15E0-8F99-4F14-A9D3-E228E2F0FCAC}" dt="2021-09-13T13:12:30.798" v="588" actId="26606"/>
          <ac:cxnSpMkLst>
            <pc:docMk/>
            <pc:sldMk cId="2581005447" sldId="299"/>
            <ac:cxnSpMk id="167" creationId="{BAE2A71D-F8BA-4E4F-88A8-1F5FD5DF13DD}"/>
          </ac:cxnSpMkLst>
        </pc:cxnChg>
        <pc:cxnChg chg="add del">
          <ac:chgData name="Matthew Wilcut" userId="a03667fd-790b-464f-9820-47d837b0361e" providerId="ADAL" clId="{772B15E0-8F99-4F14-A9D3-E228E2F0FCAC}" dt="2021-09-13T13:12:35.079" v="590" actId="26606"/>
          <ac:cxnSpMkLst>
            <pc:docMk/>
            <pc:sldMk cId="2581005447" sldId="299"/>
            <ac:cxnSpMk id="179" creationId="{10777ED6-C75F-413D-B1A7-A87484859406}"/>
          </ac:cxnSpMkLst>
        </pc:cxnChg>
        <pc:cxnChg chg="add del">
          <ac:chgData name="Matthew Wilcut" userId="a03667fd-790b-464f-9820-47d837b0361e" providerId="ADAL" clId="{772B15E0-8F99-4F14-A9D3-E228E2F0FCAC}" dt="2021-09-13T13:12:35.079" v="590" actId="26606"/>
          <ac:cxnSpMkLst>
            <pc:docMk/>
            <pc:sldMk cId="2581005447" sldId="299"/>
            <ac:cxnSpMk id="180" creationId="{9738CB9E-8778-46C8-9564-691BCFA6C74B}"/>
          </ac:cxnSpMkLst>
        </pc:cxnChg>
        <pc:cxnChg chg="add del">
          <ac:chgData name="Matthew Wilcut" userId="a03667fd-790b-464f-9820-47d837b0361e" providerId="ADAL" clId="{772B15E0-8F99-4F14-A9D3-E228E2F0FCAC}" dt="2021-09-13T13:12:35.079" v="590" actId="26606"/>
          <ac:cxnSpMkLst>
            <pc:docMk/>
            <pc:sldMk cId="2581005447" sldId="299"/>
            <ac:cxnSpMk id="181" creationId="{9FAAFDA8-0685-4629-AEF8-A47DD6E975BF}"/>
          </ac:cxnSpMkLst>
        </pc:cxnChg>
        <pc:cxnChg chg="add del">
          <ac:chgData name="Matthew Wilcut" userId="a03667fd-790b-464f-9820-47d837b0361e" providerId="ADAL" clId="{772B15E0-8F99-4F14-A9D3-E228E2F0FCAC}" dt="2021-09-13T13:12:36.616" v="593" actId="26606"/>
          <ac:cxnSpMkLst>
            <pc:docMk/>
            <pc:sldMk cId="2581005447" sldId="299"/>
            <ac:cxnSpMk id="193" creationId="{82079E22-5065-47F9-AFCA-63C0DF2267D9}"/>
          </ac:cxnSpMkLst>
        </pc:cxnChg>
        <pc:cxnChg chg="add del">
          <ac:chgData name="Matthew Wilcut" userId="a03667fd-790b-464f-9820-47d837b0361e" providerId="ADAL" clId="{772B15E0-8F99-4F14-A9D3-E228E2F0FCAC}" dt="2021-09-13T13:12:36.616" v="593" actId="26606"/>
          <ac:cxnSpMkLst>
            <pc:docMk/>
            <pc:sldMk cId="2581005447" sldId="299"/>
            <ac:cxnSpMk id="194" creationId="{39098EF8-6D81-466E-A59B-778568FCF645}"/>
          </ac:cxnSpMkLst>
        </pc:cxnChg>
        <pc:cxnChg chg="add del">
          <ac:chgData name="Matthew Wilcut" userId="a03667fd-790b-464f-9820-47d837b0361e" providerId="ADAL" clId="{772B15E0-8F99-4F14-A9D3-E228E2F0FCAC}" dt="2021-09-13T13:12:36.616" v="593" actId="26606"/>
          <ac:cxnSpMkLst>
            <pc:docMk/>
            <pc:sldMk cId="2581005447" sldId="299"/>
            <ac:cxnSpMk id="195" creationId="{BCB163DD-56F6-482F-862E-B6B9244DA600}"/>
          </ac:cxnSpMkLst>
        </pc:cxnChg>
        <pc:cxnChg chg="add del">
          <ac:chgData name="Matthew Wilcut" userId="a03667fd-790b-464f-9820-47d837b0361e" providerId="ADAL" clId="{772B15E0-8F99-4F14-A9D3-E228E2F0FCAC}" dt="2021-09-13T13:12:46.136" v="595" actId="26606"/>
          <ac:cxnSpMkLst>
            <pc:docMk/>
            <pc:sldMk cId="2581005447" sldId="299"/>
            <ac:cxnSpMk id="209" creationId="{1B6FCD50-3FE8-4AB2-B746-2CC0EA9D4074}"/>
          </ac:cxnSpMkLst>
        </pc:cxnChg>
        <pc:cxnChg chg="add del">
          <ac:chgData name="Matthew Wilcut" userId="a03667fd-790b-464f-9820-47d837b0361e" providerId="ADAL" clId="{772B15E0-8F99-4F14-A9D3-E228E2F0FCAC}" dt="2021-09-13T13:12:46.136" v="595" actId="26606"/>
          <ac:cxnSpMkLst>
            <pc:docMk/>
            <pc:sldMk cId="2581005447" sldId="299"/>
            <ac:cxnSpMk id="210" creationId="{B3E90108-E441-4AF0-A059-613D076C7CDA}"/>
          </ac:cxnSpMkLst>
        </pc:cxnChg>
        <pc:cxnChg chg="add del">
          <ac:chgData name="Matthew Wilcut" userId="a03667fd-790b-464f-9820-47d837b0361e" providerId="ADAL" clId="{772B15E0-8F99-4F14-A9D3-E228E2F0FCAC}" dt="2021-09-13T13:12:46.136" v="595" actId="26606"/>
          <ac:cxnSpMkLst>
            <pc:docMk/>
            <pc:sldMk cId="2581005447" sldId="299"/>
            <ac:cxnSpMk id="211" creationId="{0B422045-789A-442D-9E39-6FC4EC452C4C}"/>
          </ac:cxnSpMkLst>
        </pc:cxnChg>
        <pc:cxnChg chg="add del">
          <ac:chgData name="Matthew Wilcut" userId="a03667fd-790b-464f-9820-47d837b0361e" providerId="ADAL" clId="{772B15E0-8F99-4F14-A9D3-E228E2F0FCAC}" dt="2021-09-13T13:30:24.357" v="784" actId="26606"/>
          <ac:cxnSpMkLst>
            <pc:docMk/>
            <pc:sldMk cId="2581005447" sldId="299"/>
            <ac:cxnSpMk id="225" creationId="{F8D93CCA-A85E-4529-A6F0-8BB54D27BCD1}"/>
          </ac:cxnSpMkLst>
        </pc:cxnChg>
        <pc:cxnChg chg="add del">
          <ac:chgData name="Matthew Wilcut" userId="a03667fd-790b-464f-9820-47d837b0361e" providerId="ADAL" clId="{772B15E0-8F99-4F14-A9D3-E228E2F0FCAC}" dt="2021-09-13T13:30:24.357" v="784" actId="26606"/>
          <ac:cxnSpMkLst>
            <pc:docMk/>
            <pc:sldMk cId="2581005447" sldId="299"/>
            <ac:cxnSpMk id="226" creationId="{C2686EF3-81CC-419F-96C3-002A75880309}"/>
          </ac:cxnSpMkLst>
        </pc:cxnChg>
        <pc:cxnChg chg="add del">
          <ac:chgData name="Matthew Wilcut" userId="a03667fd-790b-464f-9820-47d837b0361e" providerId="ADAL" clId="{772B15E0-8F99-4F14-A9D3-E228E2F0FCAC}" dt="2021-09-13T13:30:24.357" v="784" actId="26606"/>
          <ac:cxnSpMkLst>
            <pc:docMk/>
            <pc:sldMk cId="2581005447" sldId="299"/>
            <ac:cxnSpMk id="227" creationId="{1ECFA516-C18C-41AE-AFF2-A0D0A59C9E90}"/>
          </ac:cxnSpMkLst>
        </pc:cxnChg>
        <pc:cxnChg chg="add">
          <ac:chgData name="Matthew Wilcut" userId="a03667fd-790b-464f-9820-47d837b0361e" providerId="ADAL" clId="{772B15E0-8F99-4F14-A9D3-E228E2F0FCAC}" dt="2021-09-13T13:30:24.357" v="784" actId="26606"/>
          <ac:cxnSpMkLst>
            <pc:docMk/>
            <pc:sldMk cId="2581005447" sldId="299"/>
            <ac:cxnSpMk id="257" creationId="{F8D93CCA-A85E-4529-A6F0-8BB54D27BCD1}"/>
          </ac:cxnSpMkLst>
        </pc:cxnChg>
        <pc:cxnChg chg="add">
          <ac:chgData name="Matthew Wilcut" userId="a03667fd-790b-464f-9820-47d837b0361e" providerId="ADAL" clId="{772B15E0-8F99-4F14-A9D3-E228E2F0FCAC}" dt="2021-09-13T13:30:24.357" v="784" actId="26606"/>
          <ac:cxnSpMkLst>
            <pc:docMk/>
            <pc:sldMk cId="2581005447" sldId="299"/>
            <ac:cxnSpMk id="259" creationId="{C2686EF3-81CC-419F-96C3-002A75880309}"/>
          </ac:cxnSpMkLst>
        </pc:cxnChg>
        <pc:cxnChg chg="add">
          <ac:chgData name="Matthew Wilcut" userId="a03667fd-790b-464f-9820-47d837b0361e" providerId="ADAL" clId="{772B15E0-8F99-4F14-A9D3-E228E2F0FCAC}" dt="2021-09-13T13:30:24.357" v="784" actId="26606"/>
          <ac:cxnSpMkLst>
            <pc:docMk/>
            <pc:sldMk cId="2581005447" sldId="299"/>
            <ac:cxnSpMk id="261" creationId="{1ECFA516-C18C-41AE-AFF2-A0D0A59C9E90}"/>
          </ac:cxnSpMkLst>
        </pc:cxnChg>
      </pc:sldChg>
      <pc:sldChg chg="addSp delSp modSp add del mod ord addAnim delAnim">
        <pc:chgData name="Matthew Wilcut" userId="a03667fd-790b-464f-9820-47d837b0361e" providerId="ADAL" clId="{772B15E0-8F99-4F14-A9D3-E228E2F0FCAC}" dt="2021-09-13T13:34:32.228" v="868" actId="2696"/>
        <pc:sldMkLst>
          <pc:docMk/>
          <pc:sldMk cId="1408499309" sldId="300"/>
        </pc:sldMkLst>
        <pc:spChg chg="mod">
          <ac:chgData name="Matthew Wilcut" userId="a03667fd-790b-464f-9820-47d837b0361e" providerId="ADAL" clId="{772B15E0-8F99-4F14-A9D3-E228E2F0FCAC}" dt="2021-09-13T13:32:46.228" v="867" actId="26606"/>
          <ac:spMkLst>
            <pc:docMk/>
            <pc:sldMk cId="1408499309" sldId="300"/>
            <ac:spMk id="2" creationId="{DB9D07B1-4A24-490F-8874-DE004F6512B7}"/>
          </ac:spMkLst>
        </pc:spChg>
        <pc:spChg chg="del">
          <ac:chgData name="Matthew Wilcut" userId="a03667fd-790b-464f-9820-47d837b0361e" providerId="ADAL" clId="{772B15E0-8F99-4F14-A9D3-E228E2F0FCAC}" dt="2021-09-13T13:26:19.018" v="741" actId="478"/>
          <ac:spMkLst>
            <pc:docMk/>
            <pc:sldMk cId="1408499309" sldId="300"/>
            <ac:spMk id="95" creationId="{3F35305D-9830-4071-8694-4F3CB4DDE41D}"/>
          </ac:spMkLst>
        </pc:spChg>
        <pc:spChg chg="add del">
          <ac:chgData name="Matthew Wilcut" userId="a03667fd-790b-464f-9820-47d837b0361e" providerId="ADAL" clId="{772B15E0-8F99-4F14-A9D3-E228E2F0FCAC}" dt="2021-09-13T13:32:46.228" v="867" actId="26606"/>
          <ac:spMkLst>
            <pc:docMk/>
            <pc:sldMk cId="1408499309" sldId="300"/>
            <ac:spMk id="214" creationId="{904DB13E-F722-4ED6-BB00-556651E95281}"/>
          </ac:spMkLst>
        </pc:spChg>
        <pc:spChg chg="add del">
          <ac:chgData name="Matthew Wilcut" userId="a03667fd-790b-464f-9820-47d837b0361e" providerId="ADAL" clId="{772B15E0-8F99-4F14-A9D3-E228E2F0FCAC}" dt="2021-09-13T13:32:46.228" v="867" actId="26606"/>
          <ac:spMkLst>
            <pc:docMk/>
            <pc:sldMk cId="1408499309" sldId="300"/>
            <ac:spMk id="215" creationId="{1E8D93C5-28EB-42D0-86CE-D804955653CC}"/>
          </ac:spMkLst>
        </pc:spChg>
        <pc:spChg chg="add del">
          <ac:chgData name="Matthew Wilcut" userId="a03667fd-790b-464f-9820-47d837b0361e" providerId="ADAL" clId="{772B15E0-8F99-4F14-A9D3-E228E2F0FCAC}" dt="2021-09-13T13:32:46.228" v="867" actId="26606"/>
          <ac:spMkLst>
            <pc:docMk/>
            <pc:sldMk cId="1408499309" sldId="300"/>
            <ac:spMk id="216" creationId="{AB1B1E7D-F76D-4744-AF85-239E6998A4C5}"/>
          </ac:spMkLst>
        </pc:spChg>
        <pc:spChg chg="add del">
          <ac:chgData name="Matthew Wilcut" userId="a03667fd-790b-464f-9820-47d837b0361e" providerId="ADAL" clId="{772B15E0-8F99-4F14-A9D3-E228E2F0FCAC}" dt="2021-09-13T13:32:46.228" v="867" actId="26606"/>
          <ac:spMkLst>
            <pc:docMk/>
            <pc:sldMk cId="1408499309" sldId="300"/>
            <ac:spMk id="217" creationId="{3BB65211-00DB-45B6-A223-033B2D19CBE8}"/>
          </ac:spMkLst>
        </pc:spChg>
        <pc:spChg chg="add del">
          <ac:chgData name="Matthew Wilcut" userId="a03667fd-790b-464f-9820-47d837b0361e" providerId="ADAL" clId="{772B15E0-8F99-4F14-A9D3-E228E2F0FCAC}" dt="2021-09-13T13:32:46.228" v="867" actId="26606"/>
          <ac:spMkLst>
            <pc:docMk/>
            <pc:sldMk cId="1408499309" sldId="300"/>
            <ac:spMk id="219" creationId="{EA4E4267-CAF0-4C38-8DC6-CD3B1A9F046E}"/>
          </ac:spMkLst>
        </pc:spChg>
        <pc:spChg chg="add del">
          <ac:chgData name="Matthew Wilcut" userId="a03667fd-790b-464f-9820-47d837b0361e" providerId="ADAL" clId="{772B15E0-8F99-4F14-A9D3-E228E2F0FCAC}" dt="2021-09-13T13:32:46.228" v="867" actId="26606"/>
          <ac:spMkLst>
            <pc:docMk/>
            <pc:sldMk cId="1408499309" sldId="300"/>
            <ac:spMk id="220" creationId="{0EE3ACC5-126D-4BA4-8B45-7F0B5B839C51}"/>
          </ac:spMkLst>
        </pc:spChg>
        <pc:spChg chg="add del">
          <ac:chgData name="Matthew Wilcut" userId="a03667fd-790b-464f-9820-47d837b0361e" providerId="ADAL" clId="{772B15E0-8F99-4F14-A9D3-E228E2F0FCAC}" dt="2021-09-13T13:32:46.228" v="867" actId="26606"/>
          <ac:spMkLst>
            <pc:docMk/>
            <pc:sldMk cId="1408499309" sldId="300"/>
            <ac:spMk id="221" creationId="{AB2868F7-FE10-4289-A5BD-90763C7A2F5A}"/>
          </ac:spMkLst>
        </pc:spChg>
        <pc:spChg chg="add del">
          <ac:chgData name="Matthew Wilcut" userId="a03667fd-790b-464f-9820-47d837b0361e" providerId="ADAL" clId="{772B15E0-8F99-4F14-A9D3-E228E2F0FCAC}" dt="2021-09-13T13:32:46.228" v="867" actId="26606"/>
          <ac:spMkLst>
            <pc:docMk/>
            <pc:sldMk cId="1408499309" sldId="300"/>
            <ac:spMk id="222" creationId="{BD94142C-10EE-487C-A327-404FDF358F22}"/>
          </ac:spMkLst>
        </pc:spChg>
        <pc:spChg chg="add del">
          <ac:chgData name="Matthew Wilcut" userId="a03667fd-790b-464f-9820-47d837b0361e" providerId="ADAL" clId="{772B15E0-8F99-4F14-A9D3-E228E2F0FCAC}" dt="2021-09-13T13:32:46.228" v="867" actId="26606"/>
          <ac:spMkLst>
            <pc:docMk/>
            <pc:sldMk cId="1408499309" sldId="300"/>
            <ac:spMk id="223" creationId="{5F7FAC2D-7A74-4939-A917-A1A5AF935685}"/>
          </ac:spMkLst>
        </pc:spChg>
        <pc:spChg chg="add del">
          <ac:chgData name="Matthew Wilcut" userId="a03667fd-790b-464f-9820-47d837b0361e" providerId="ADAL" clId="{772B15E0-8F99-4F14-A9D3-E228E2F0FCAC}" dt="2021-09-13T13:32:46.228" v="867" actId="26606"/>
          <ac:spMkLst>
            <pc:docMk/>
            <pc:sldMk cId="1408499309" sldId="300"/>
            <ac:spMk id="224" creationId="{BA53A868-C420-4BAE-9244-EC162AF05CFC}"/>
          </ac:spMkLst>
        </pc:spChg>
        <pc:spChg chg="add del">
          <ac:chgData name="Matthew Wilcut" userId="a03667fd-790b-464f-9820-47d837b0361e" providerId="ADAL" clId="{772B15E0-8F99-4F14-A9D3-E228E2F0FCAC}" dt="2021-09-13T13:32:39.592" v="864" actId="26606"/>
          <ac:spMkLst>
            <pc:docMk/>
            <pc:sldMk cId="1408499309" sldId="300"/>
            <ac:spMk id="232" creationId="{904DB13E-F722-4ED6-BB00-556651E95281}"/>
          </ac:spMkLst>
        </pc:spChg>
        <pc:spChg chg="add del">
          <ac:chgData name="Matthew Wilcut" userId="a03667fd-790b-464f-9820-47d837b0361e" providerId="ADAL" clId="{772B15E0-8F99-4F14-A9D3-E228E2F0FCAC}" dt="2021-09-13T13:32:39.592" v="864" actId="26606"/>
          <ac:spMkLst>
            <pc:docMk/>
            <pc:sldMk cId="1408499309" sldId="300"/>
            <ac:spMk id="234" creationId="{1419E3D9-C5FB-41A9-B6D2-DFB210BB6211}"/>
          </ac:spMkLst>
        </pc:spChg>
        <pc:spChg chg="add del">
          <ac:chgData name="Matthew Wilcut" userId="a03667fd-790b-464f-9820-47d837b0361e" providerId="ADAL" clId="{772B15E0-8F99-4F14-A9D3-E228E2F0FCAC}" dt="2021-09-13T13:32:39.592" v="864" actId="26606"/>
          <ac:spMkLst>
            <pc:docMk/>
            <pc:sldMk cId="1408499309" sldId="300"/>
            <ac:spMk id="236" creationId="{367909BF-1DF7-4ACE-8F58-6CF719BB27E5}"/>
          </ac:spMkLst>
        </pc:spChg>
        <pc:spChg chg="add del">
          <ac:chgData name="Matthew Wilcut" userId="a03667fd-790b-464f-9820-47d837b0361e" providerId="ADAL" clId="{772B15E0-8F99-4F14-A9D3-E228E2F0FCAC}" dt="2021-09-13T13:32:39.592" v="864" actId="26606"/>
          <ac:spMkLst>
            <pc:docMk/>
            <pc:sldMk cId="1408499309" sldId="300"/>
            <ac:spMk id="238" creationId="{89E8BEDB-0BBC-4F21-9CFB-8530D664C343}"/>
          </ac:spMkLst>
        </pc:spChg>
        <pc:spChg chg="add del">
          <ac:chgData name="Matthew Wilcut" userId="a03667fd-790b-464f-9820-47d837b0361e" providerId="ADAL" clId="{772B15E0-8F99-4F14-A9D3-E228E2F0FCAC}" dt="2021-09-13T13:32:39.592" v="864" actId="26606"/>
          <ac:spMkLst>
            <pc:docMk/>
            <pc:sldMk cId="1408499309" sldId="300"/>
            <ac:spMk id="245" creationId="{420551B3-B4DA-48EE-988C-4FAEAEB5CE98}"/>
          </ac:spMkLst>
        </pc:spChg>
        <pc:spChg chg="add del">
          <ac:chgData name="Matthew Wilcut" userId="a03667fd-790b-464f-9820-47d837b0361e" providerId="ADAL" clId="{772B15E0-8F99-4F14-A9D3-E228E2F0FCAC}" dt="2021-09-13T13:32:39.592" v="864" actId="26606"/>
          <ac:spMkLst>
            <pc:docMk/>
            <pc:sldMk cId="1408499309" sldId="300"/>
            <ac:spMk id="247" creationId="{DFFCFB47-3C9E-4532-8065-D3633A77B650}"/>
          </ac:spMkLst>
        </pc:spChg>
        <pc:spChg chg="add del">
          <ac:chgData name="Matthew Wilcut" userId="a03667fd-790b-464f-9820-47d837b0361e" providerId="ADAL" clId="{772B15E0-8F99-4F14-A9D3-E228E2F0FCAC}" dt="2021-09-13T13:32:39.592" v="864" actId="26606"/>
          <ac:spMkLst>
            <pc:docMk/>
            <pc:sldMk cId="1408499309" sldId="300"/>
            <ac:spMk id="249" creationId="{467A625B-A166-4C03-ADD8-0535D71834D6}"/>
          </ac:spMkLst>
        </pc:spChg>
        <pc:spChg chg="add del">
          <ac:chgData name="Matthew Wilcut" userId="a03667fd-790b-464f-9820-47d837b0361e" providerId="ADAL" clId="{772B15E0-8F99-4F14-A9D3-E228E2F0FCAC}" dt="2021-09-13T13:32:39.592" v="864" actId="26606"/>
          <ac:spMkLst>
            <pc:docMk/>
            <pc:sldMk cId="1408499309" sldId="300"/>
            <ac:spMk id="251" creationId="{C35A5F97-C3A9-4101-8F5C-06E22105A0CE}"/>
          </ac:spMkLst>
        </pc:spChg>
        <pc:spChg chg="add del">
          <ac:chgData name="Matthew Wilcut" userId="a03667fd-790b-464f-9820-47d837b0361e" providerId="ADAL" clId="{772B15E0-8F99-4F14-A9D3-E228E2F0FCAC}" dt="2021-09-13T13:32:39.592" v="864" actId="26606"/>
          <ac:spMkLst>
            <pc:docMk/>
            <pc:sldMk cId="1408499309" sldId="300"/>
            <ac:spMk id="253" creationId="{00239F34-0E2D-4746-AAA9-920BD6063237}"/>
          </ac:spMkLst>
        </pc:spChg>
        <pc:spChg chg="add del">
          <ac:chgData name="Matthew Wilcut" userId="a03667fd-790b-464f-9820-47d837b0361e" providerId="ADAL" clId="{772B15E0-8F99-4F14-A9D3-E228E2F0FCAC}" dt="2021-09-13T13:32:39.592" v="864" actId="26606"/>
          <ac:spMkLst>
            <pc:docMk/>
            <pc:sldMk cId="1408499309" sldId="300"/>
            <ac:spMk id="261" creationId="{344EF4DE-2334-4B49-8DC2-FDAC562A17D3}"/>
          </ac:spMkLst>
        </pc:spChg>
        <pc:spChg chg="add del">
          <ac:chgData name="Matthew Wilcut" userId="a03667fd-790b-464f-9820-47d837b0361e" providerId="ADAL" clId="{772B15E0-8F99-4F14-A9D3-E228E2F0FCAC}" dt="2021-09-13T13:32:46.215" v="866" actId="26606"/>
          <ac:spMkLst>
            <pc:docMk/>
            <pc:sldMk cId="1408499309" sldId="300"/>
            <ac:spMk id="263" creationId="{904DB13E-F722-4ED6-BB00-556651E95281}"/>
          </ac:spMkLst>
        </pc:spChg>
        <pc:spChg chg="add del">
          <ac:chgData name="Matthew Wilcut" userId="a03667fd-790b-464f-9820-47d837b0361e" providerId="ADAL" clId="{772B15E0-8F99-4F14-A9D3-E228E2F0FCAC}" dt="2021-09-13T13:32:46.215" v="866" actId="26606"/>
          <ac:spMkLst>
            <pc:docMk/>
            <pc:sldMk cId="1408499309" sldId="300"/>
            <ac:spMk id="264" creationId="{1419E3D9-C5FB-41A9-B6D2-DFB210BB6211}"/>
          </ac:spMkLst>
        </pc:spChg>
        <pc:spChg chg="add del">
          <ac:chgData name="Matthew Wilcut" userId="a03667fd-790b-464f-9820-47d837b0361e" providerId="ADAL" clId="{772B15E0-8F99-4F14-A9D3-E228E2F0FCAC}" dt="2021-09-13T13:32:46.215" v="866" actId="26606"/>
          <ac:spMkLst>
            <pc:docMk/>
            <pc:sldMk cId="1408499309" sldId="300"/>
            <ac:spMk id="265" creationId="{367909BF-1DF7-4ACE-8F58-6CF719BB27E5}"/>
          </ac:spMkLst>
        </pc:spChg>
        <pc:spChg chg="add del">
          <ac:chgData name="Matthew Wilcut" userId="a03667fd-790b-464f-9820-47d837b0361e" providerId="ADAL" clId="{772B15E0-8F99-4F14-A9D3-E228E2F0FCAC}" dt="2021-09-13T13:32:46.215" v="866" actId="26606"/>
          <ac:spMkLst>
            <pc:docMk/>
            <pc:sldMk cId="1408499309" sldId="300"/>
            <ac:spMk id="266" creationId="{89E8BEDB-0BBC-4F21-9CFB-8530D664C343}"/>
          </ac:spMkLst>
        </pc:spChg>
        <pc:spChg chg="add del">
          <ac:chgData name="Matthew Wilcut" userId="a03667fd-790b-464f-9820-47d837b0361e" providerId="ADAL" clId="{772B15E0-8F99-4F14-A9D3-E228E2F0FCAC}" dt="2021-09-13T13:32:46.215" v="866" actId="26606"/>
          <ac:spMkLst>
            <pc:docMk/>
            <pc:sldMk cId="1408499309" sldId="300"/>
            <ac:spMk id="268" creationId="{420551B3-B4DA-48EE-988C-4FAEAEB5CE98}"/>
          </ac:spMkLst>
        </pc:spChg>
        <pc:spChg chg="add del">
          <ac:chgData name="Matthew Wilcut" userId="a03667fd-790b-464f-9820-47d837b0361e" providerId="ADAL" clId="{772B15E0-8F99-4F14-A9D3-E228E2F0FCAC}" dt="2021-09-13T13:32:46.215" v="866" actId="26606"/>
          <ac:spMkLst>
            <pc:docMk/>
            <pc:sldMk cId="1408499309" sldId="300"/>
            <ac:spMk id="269" creationId="{27A9C548-0579-4864-92A3-093842E89D88}"/>
          </ac:spMkLst>
        </pc:spChg>
        <pc:spChg chg="add del">
          <ac:chgData name="Matthew Wilcut" userId="a03667fd-790b-464f-9820-47d837b0361e" providerId="ADAL" clId="{772B15E0-8F99-4F14-A9D3-E228E2F0FCAC}" dt="2021-09-13T13:32:46.215" v="866" actId="26606"/>
          <ac:spMkLst>
            <pc:docMk/>
            <pc:sldMk cId="1408499309" sldId="300"/>
            <ac:spMk id="270" creationId="{57525A5F-CDD4-4EB3-9187-2A0E9EA15041}"/>
          </ac:spMkLst>
        </pc:spChg>
        <pc:spChg chg="add del">
          <ac:chgData name="Matthew Wilcut" userId="a03667fd-790b-464f-9820-47d837b0361e" providerId="ADAL" clId="{772B15E0-8F99-4F14-A9D3-E228E2F0FCAC}" dt="2021-09-13T13:32:46.215" v="866" actId="26606"/>
          <ac:spMkLst>
            <pc:docMk/>
            <pc:sldMk cId="1408499309" sldId="300"/>
            <ac:spMk id="271" creationId="{08F5B423-DA6A-4E80-B3CA-549A442C8FB4}"/>
          </ac:spMkLst>
        </pc:spChg>
        <pc:spChg chg="add del">
          <ac:chgData name="Matthew Wilcut" userId="a03667fd-790b-464f-9820-47d837b0361e" providerId="ADAL" clId="{772B15E0-8F99-4F14-A9D3-E228E2F0FCAC}" dt="2021-09-13T13:32:46.215" v="866" actId="26606"/>
          <ac:spMkLst>
            <pc:docMk/>
            <pc:sldMk cId="1408499309" sldId="300"/>
            <ac:spMk id="272" creationId="{738170B5-3ECC-493B-85FA-6905971AD17E}"/>
          </ac:spMkLst>
        </pc:spChg>
        <pc:spChg chg="add">
          <ac:chgData name="Matthew Wilcut" userId="a03667fd-790b-464f-9820-47d837b0361e" providerId="ADAL" clId="{772B15E0-8F99-4F14-A9D3-E228E2F0FCAC}" dt="2021-09-13T13:32:46.228" v="867" actId="26606"/>
          <ac:spMkLst>
            <pc:docMk/>
            <pc:sldMk cId="1408499309" sldId="300"/>
            <ac:spMk id="277" creationId="{904DB13E-F722-4ED6-BB00-556651E95281}"/>
          </ac:spMkLst>
        </pc:spChg>
        <pc:spChg chg="add">
          <ac:chgData name="Matthew Wilcut" userId="a03667fd-790b-464f-9820-47d837b0361e" providerId="ADAL" clId="{772B15E0-8F99-4F14-A9D3-E228E2F0FCAC}" dt="2021-09-13T13:32:46.228" v="867" actId="26606"/>
          <ac:spMkLst>
            <pc:docMk/>
            <pc:sldMk cId="1408499309" sldId="300"/>
            <ac:spMk id="278" creationId="{1E8D93C5-28EB-42D0-86CE-D804955653CC}"/>
          </ac:spMkLst>
        </pc:spChg>
        <pc:spChg chg="add">
          <ac:chgData name="Matthew Wilcut" userId="a03667fd-790b-464f-9820-47d837b0361e" providerId="ADAL" clId="{772B15E0-8F99-4F14-A9D3-E228E2F0FCAC}" dt="2021-09-13T13:32:46.228" v="867" actId="26606"/>
          <ac:spMkLst>
            <pc:docMk/>
            <pc:sldMk cId="1408499309" sldId="300"/>
            <ac:spMk id="279" creationId="{AB1B1E7D-F76D-4744-AF85-239E6998A4C5}"/>
          </ac:spMkLst>
        </pc:spChg>
        <pc:spChg chg="add">
          <ac:chgData name="Matthew Wilcut" userId="a03667fd-790b-464f-9820-47d837b0361e" providerId="ADAL" clId="{772B15E0-8F99-4F14-A9D3-E228E2F0FCAC}" dt="2021-09-13T13:32:46.228" v="867" actId="26606"/>
          <ac:spMkLst>
            <pc:docMk/>
            <pc:sldMk cId="1408499309" sldId="300"/>
            <ac:spMk id="280" creationId="{3BB65211-00DB-45B6-A223-033B2D19CBE8}"/>
          </ac:spMkLst>
        </pc:spChg>
        <pc:spChg chg="add">
          <ac:chgData name="Matthew Wilcut" userId="a03667fd-790b-464f-9820-47d837b0361e" providerId="ADAL" clId="{772B15E0-8F99-4F14-A9D3-E228E2F0FCAC}" dt="2021-09-13T13:32:46.228" v="867" actId="26606"/>
          <ac:spMkLst>
            <pc:docMk/>
            <pc:sldMk cId="1408499309" sldId="300"/>
            <ac:spMk id="282" creationId="{1C3E817E-E139-426E-89E5-9DD346EC7514}"/>
          </ac:spMkLst>
        </pc:spChg>
        <pc:spChg chg="add">
          <ac:chgData name="Matthew Wilcut" userId="a03667fd-790b-464f-9820-47d837b0361e" providerId="ADAL" clId="{772B15E0-8F99-4F14-A9D3-E228E2F0FCAC}" dt="2021-09-13T13:32:46.228" v="867" actId="26606"/>
          <ac:spMkLst>
            <pc:docMk/>
            <pc:sldMk cId="1408499309" sldId="300"/>
            <ac:spMk id="283" creationId="{E2ADD2F6-F7FC-464F-8F18-5BDBD27A732F}"/>
          </ac:spMkLst>
        </pc:spChg>
        <pc:spChg chg="add">
          <ac:chgData name="Matthew Wilcut" userId="a03667fd-790b-464f-9820-47d837b0361e" providerId="ADAL" clId="{772B15E0-8F99-4F14-A9D3-E228E2F0FCAC}" dt="2021-09-13T13:32:46.228" v="867" actId="26606"/>
          <ac:spMkLst>
            <pc:docMk/>
            <pc:sldMk cId="1408499309" sldId="300"/>
            <ac:spMk id="284" creationId="{5A3A31F1-FA83-497F-98FF-9A5621DC5560}"/>
          </ac:spMkLst>
        </pc:spChg>
        <pc:spChg chg="add">
          <ac:chgData name="Matthew Wilcut" userId="a03667fd-790b-464f-9820-47d837b0361e" providerId="ADAL" clId="{772B15E0-8F99-4F14-A9D3-E228E2F0FCAC}" dt="2021-09-13T13:32:46.228" v="867" actId="26606"/>
          <ac:spMkLst>
            <pc:docMk/>
            <pc:sldMk cId="1408499309" sldId="300"/>
            <ac:spMk id="285" creationId="{343FF9E2-8F7E-4BCC-9A50-C41AD8A56DD9}"/>
          </ac:spMkLst>
        </pc:spChg>
        <pc:spChg chg="add">
          <ac:chgData name="Matthew Wilcut" userId="a03667fd-790b-464f-9820-47d837b0361e" providerId="ADAL" clId="{772B15E0-8F99-4F14-A9D3-E228E2F0FCAC}" dt="2021-09-13T13:32:46.228" v="867" actId="26606"/>
          <ac:spMkLst>
            <pc:docMk/>
            <pc:sldMk cId="1408499309" sldId="300"/>
            <ac:spMk id="286" creationId="{47751BC8-250F-493B-BDF9-D45BA5991D8A}"/>
          </ac:spMkLst>
        </pc:spChg>
        <pc:grpChg chg="add del">
          <ac:chgData name="Matthew Wilcut" userId="a03667fd-790b-464f-9820-47d837b0361e" providerId="ADAL" clId="{772B15E0-8F99-4F14-A9D3-E228E2F0FCAC}" dt="2021-09-13T13:32:46.228" v="867" actId="26606"/>
          <ac:grpSpMkLst>
            <pc:docMk/>
            <pc:sldMk cId="1408499309" sldId="300"/>
            <ac:grpSpMk id="218" creationId="{E26428D7-C6F3-473D-A360-A3F5C3E8728C}"/>
          </ac:grpSpMkLst>
        </pc:grpChg>
        <pc:grpChg chg="add del">
          <ac:chgData name="Matthew Wilcut" userId="a03667fd-790b-464f-9820-47d837b0361e" providerId="ADAL" clId="{772B15E0-8F99-4F14-A9D3-E228E2F0FCAC}" dt="2021-09-13T13:32:39.592" v="864" actId="26606"/>
          <ac:grpSpMkLst>
            <pc:docMk/>
            <pc:sldMk cId="1408499309" sldId="300"/>
            <ac:grpSpMk id="240" creationId="{E26428D7-C6F3-473D-A360-A3F5C3E8728C}"/>
          </ac:grpSpMkLst>
        </pc:grpChg>
        <pc:grpChg chg="add del">
          <ac:chgData name="Matthew Wilcut" userId="a03667fd-790b-464f-9820-47d837b0361e" providerId="ADAL" clId="{772B15E0-8F99-4F14-A9D3-E228E2F0FCAC}" dt="2021-09-13T13:32:46.215" v="866" actId="26606"/>
          <ac:grpSpMkLst>
            <pc:docMk/>
            <pc:sldMk cId="1408499309" sldId="300"/>
            <ac:grpSpMk id="267" creationId="{E26428D7-C6F3-473D-A360-A3F5C3E8728C}"/>
          </ac:grpSpMkLst>
        </pc:grpChg>
        <pc:grpChg chg="add">
          <ac:chgData name="Matthew Wilcut" userId="a03667fd-790b-464f-9820-47d837b0361e" providerId="ADAL" clId="{772B15E0-8F99-4F14-A9D3-E228E2F0FCAC}" dt="2021-09-13T13:32:46.228" v="867" actId="26606"/>
          <ac:grpSpMkLst>
            <pc:docMk/>
            <pc:sldMk cId="1408499309" sldId="300"/>
            <ac:grpSpMk id="281" creationId="{E26428D7-C6F3-473D-A360-A3F5C3E8728C}"/>
          </ac:grpSpMkLst>
        </pc:grpChg>
        <pc:picChg chg="mod">
          <ac:chgData name="Matthew Wilcut" userId="a03667fd-790b-464f-9820-47d837b0361e" providerId="ADAL" clId="{772B15E0-8F99-4F14-A9D3-E228E2F0FCAC}" dt="2021-09-13T13:32:46.228" v="867" actId="26606"/>
          <ac:picMkLst>
            <pc:docMk/>
            <pc:sldMk cId="1408499309" sldId="300"/>
            <ac:picMk id="5" creationId="{77BFB11C-817C-426D-B22E-43E384338687}"/>
          </ac:picMkLst>
        </pc:picChg>
        <pc:cxnChg chg="add del">
          <ac:chgData name="Matthew Wilcut" userId="a03667fd-790b-464f-9820-47d837b0361e" providerId="ADAL" clId="{772B15E0-8F99-4F14-A9D3-E228E2F0FCAC}" dt="2021-09-13T13:32:46.228" v="867" actId="26606"/>
          <ac:cxnSpMkLst>
            <pc:docMk/>
            <pc:sldMk cId="1408499309" sldId="300"/>
            <ac:cxnSpMk id="225" creationId="{F8D93CCA-A85E-4529-A6F0-8BB54D27BCD1}"/>
          </ac:cxnSpMkLst>
        </pc:cxnChg>
        <pc:cxnChg chg="add del">
          <ac:chgData name="Matthew Wilcut" userId="a03667fd-790b-464f-9820-47d837b0361e" providerId="ADAL" clId="{772B15E0-8F99-4F14-A9D3-E228E2F0FCAC}" dt="2021-09-13T13:32:46.228" v="867" actId="26606"/>
          <ac:cxnSpMkLst>
            <pc:docMk/>
            <pc:sldMk cId="1408499309" sldId="300"/>
            <ac:cxnSpMk id="226" creationId="{C2686EF3-81CC-419F-96C3-002A75880309}"/>
          </ac:cxnSpMkLst>
        </pc:cxnChg>
        <pc:cxnChg chg="add del">
          <ac:chgData name="Matthew Wilcut" userId="a03667fd-790b-464f-9820-47d837b0361e" providerId="ADAL" clId="{772B15E0-8F99-4F14-A9D3-E228E2F0FCAC}" dt="2021-09-13T13:32:46.228" v="867" actId="26606"/>
          <ac:cxnSpMkLst>
            <pc:docMk/>
            <pc:sldMk cId="1408499309" sldId="300"/>
            <ac:cxnSpMk id="227" creationId="{1ECFA516-C18C-41AE-AFF2-A0D0A59C9E90}"/>
          </ac:cxnSpMkLst>
        </pc:cxnChg>
        <pc:cxnChg chg="add del">
          <ac:chgData name="Matthew Wilcut" userId="a03667fd-790b-464f-9820-47d837b0361e" providerId="ADAL" clId="{772B15E0-8F99-4F14-A9D3-E228E2F0FCAC}" dt="2021-09-13T13:32:39.592" v="864" actId="26606"/>
          <ac:cxnSpMkLst>
            <pc:docMk/>
            <pc:sldMk cId="1408499309" sldId="300"/>
            <ac:cxnSpMk id="255" creationId="{82079E22-5065-47F9-AFCA-63C0DF2267D9}"/>
          </ac:cxnSpMkLst>
        </pc:cxnChg>
        <pc:cxnChg chg="add del">
          <ac:chgData name="Matthew Wilcut" userId="a03667fd-790b-464f-9820-47d837b0361e" providerId="ADAL" clId="{772B15E0-8F99-4F14-A9D3-E228E2F0FCAC}" dt="2021-09-13T13:32:39.592" v="864" actId="26606"/>
          <ac:cxnSpMkLst>
            <pc:docMk/>
            <pc:sldMk cId="1408499309" sldId="300"/>
            <ac:cxnSpMk id="257" creationId="{39098EF8-6D81-466E-A59B-778568FCF645}"/>
          </ac:cxnSpMkLst>
        </pc:cxnChg>
        <pc:cxnChg chg="add del">
          <ac:chgData name="Matthew Wilcut" userId="a03667fd-790b-464f-9820-47d837b0361e" providerId="ADAL" clId="{772B15E0-8F99-4F14-A9D3-E228E2F0FCAC}" dt="2021-09-13T13:32:39.592" v="864" actId="26606"/>
          <ac:cxnSpMkLst>
            <pc:docMk/>
            <pc:sldMk cId="1408499309" sldId="300"/>
            <ac:cxnSpMk id="259" creationId="{BCB163DD-56F6-482F-862E-B6B9244DA600}"/>
          </ac:cxnSpMkLst>
        </pc:cxnChg>
        <pc:cxnChg chg="add del">
          <ac:chgData name="Matthew Wilcut" userId="a03667fd-790b-464f-9820-47d837b0361e" providerId="ADAL" clId="{772B15E0-8F99-4F14-A9D3-E228E2F0FCAC}" dt="2021-09-13T13:32:46.215" v="866" actId="26606"/>
          <ac:cxnSpMkLst>
            <pc:docMk/>
            <pc:sldMk cId="1408499309" sldId="300"/>
            <ac:cxnSpMk id="273" creationId="{F8DD37B8-B6EA-49DC-90EF-F4E3594540AE}"/>
          </ac:cxnSpMkLst>
        </pc:cxnChg>
        <pc:cxnChg chg="add del">
          <ac:chgData name="Matthew Wilcut" userId="a03667fd-790b-464f-9820-47d837b0361e" providerId="ADAL" clId="{772B15E0-8F99-4F14-A9D3-E228E2F0FCAC}" dt="2021-09-13T13:32:46.215" v="866" actId="26606"/>
          <ac:cxnSpMkLst>
            <pc:docMk/>
            <pc:sldMk cId="1408499309" sldId="300"/>
            <ac:cxnSpMk id="274" creationId="{500F7FF8-41E5-4585-AFDC-54EA8B275752}"/>
          </ac:cxnSpMkLst>
        </pc:cxnChg>
        <pc:cxnChg chg="add del">
          <ac:chgData name="Matthew Wilcut" userId="a03667fd-790b-464f-9820-47d837b0361e" providerId="ADAL" clId="{772B15E0-8F99-4F14-A9D3-E228E2F0FCAC}" dt="2021-09-13T13:32:46.215" v="866" actId="26606"/>
          <ac:cxnSpMkLst>
            <pc:docMk/>
            <pc:sldMk cId="1408499309" sldId="300"/>
            <ac:cxnSpMk id="275" creationId="{BAE2A71D-F8BA-4E4F-88A8-1F5FD5DF13DD}"/>
          </ac:cxnSpMkLst>
        </pc:cxnChg>
        <pc:cxnChg chg="add">
          <ac:chgData name="Matthew Wilcut" userId="a03667fd-790b-464f-9820-47d837b0361e" providerId="ADAL" clId="{772B15E0-8F99-4F14-A9D3-E228E2F0FCAC}" dt="2021-09-13T13:32:46.228" v="867" actId="26606"/>
          <ac:cxnSpMkLst>
            <pc:docMk/>
            <pc:sldMk cId="1408499309" sldId="300"/>
            <ac:cxnSpMk id="287" creationId="{BF0F044C-8394-47CB-8E3D-FA56B0693961}"/>
          </ac:cxnSpMkLst>
        </pc:cxnChg>
        <pc:cxnChg chg="add">
          <ac:chgData name="Matthew Wilcut" userId="a03667fd-790b-464f-9820-47d837b0361e" providerId="ADAL" clId="{772B15E0-8F99-4F14-A9D3-E228E2F0FCAC}" dt="2021-09-13T13:32:46.228" v="867" actId="26606"/>
          <ac:cxnSpMkLst>
            <pc:docMk/>
            <pc:sldMk cId="1408499309" sldId="300"/>
            <ac:cxnSpMk id="288" creationId="{6B2DCD75-B707-4C51-8ADC-813834C09A87}"/>
          </ac:cxnSpMkLst>
        </pc:cxnChg>
        <pc:cxnChg chg="add">
          <ac:chgData name="Matthew Wilcut" userId="a03667fd-790b-464f-9820-47d837b0361e" providerId="ADAL" clId="{772B15E0-8F99-4F14-A9D3-E228E2F0FCAC}" dt="2021-09-13T13:32:46.228" v="867" actId="26606"/>
          <ac:cxnSpMkLst>
            <pc:docMk/>
            <pc:sldMk cId="1408499309" sldId="300"/>
            <ac:cxnSpMk id="289" creationId="{F4851414-8BB1-42EF-912B-608FCE07B247}"/>
          </ac:cxnSpMkLst>
        </pc:cxnChg>
      </pc:sldChg>
      <pc:sldChg chg="addSp delSp modSp add mod ord setClrOvrMap">
        <pc:chgData name="Matthew Wilcut" userId="a03667fd-790b-464f-9820-47d837b0361e" providerId="ADAL" clId="{772B15E0-8F99-4F14-A9D3-E228E2F0FCAC}" dt="2021-09-13T13:32:18.551" v="861" actId="26606"/>
        <pc:sldMkLst>
          <pc:docMk/>
          <pc:sldMk cId="2779546417" sldId="301"/>
        </pc:sldMkLst>
        <pc:spChg chg="mod">
          <ac:chgData name="Matthew Wilcut" userId="a03667fd-790b-464f-9820-47d837b0361e" providerId="ADAL" clId="{772B15E0-8F99-4F14-A9D3-E228E2F0FCAC}" dt="2021-09-13T13:32:18.551" v="861" actId="26606"/>
          <ac:spMkLst>
            <pc:docMk/>
            <pc:sldMk cId="2779546417" sldId="301"/>
            <ac:spMk id="2" creationId="{DB9D07B1-4A24-490F-8874-DE004F6512B7}"/>
          </ac:spMkLst>
        </pc:spChg>
        <pc:spChg chg="ord">
          <ac:chgData name="Matthew Wilcut" userId="a03667fd-790b-464f-9820-47d837b0361e" providerId="ADAL" clId="{772B15E0-8F99-4F14-A9D3-E228E2F0FCAC}" dt="2021-09-13T13:32:18.551" v="861" actId="26606"/>
          <ac:spMkLst>
            <pc:docMk/>
            <pc:sldMk cId="2779546417" sldId="301"/>
            <ac:spMk id="3" creationId="{FFD62D78-7D0A-4E6B-B7F1-50652A938B0B}"/>
          </ac:spMkLst>
        </pc:spChg>
        <pc:spChg chg="mod">
          <ac:chgData name="Matthew Wilcut" userId="a03667fd-790b-464f-9820-47d837b0361e" providerId="ADAL" clId="{772B15E0-8F99-4F14-A9D3-E228E2F0FCAC}" dt="2021-09-13T13:32:18.551" v="861" actId="26606"/>
          <ac:spMkLst>
            <pc:docMk/>
            <pc:sldMk cId="2779546417" sldId="301"/>
            <ac:spMk id="95" creationId="{3F35305D-9830-4071-8694-4F3CB4DDE41D}"/>
          </ac:spMkLst>
        </pc:spChg>
        <pc:spChg chg="add del">
          <ac:chgData name="Matthew Wilcut" userId="a03667fd-790b-464f-9820-47d837b0361e" providerId="ADAL" clId="{772B15E0-8F99-4F14-A9D3-E228E2F0FCAC}" dt="2021-09-13T13:32:18.551" v="861" actId="26606"/>
          <ac:spMkLst>
            <pc:docMk/>
            <pc:sldMk cId="2779546417" sldId="301"/>
            <ac:spMk id="214" creationId="{904DB13E-F722-4ED6-BB00-556651E95281}"/>
          </ac:spMkLst>
        </pc:spChg>
        <pc:spChg chg="add del">
          <ac:chgData name="Matthew Wilcut" userId="a03667fd-790b-464f-9820-47d837b0361e" providerId="ADAL" clId="{772B15E0-8F99-4F14-A9D3-E228E2F0FCAC}" dt="2021-09-13T13:32:18.551" v="861" actId="26606"/>
          <ac:spMkLst>
            <pc:docMk/>
            <pc:sldMk cId="2779546417" sldId="301"/>
            <ac:spMk id="215" creationId="{1E8D93C5-28EB-42D0-86CE-D804955653CC}"/>
          </ac:spMkLst>
        </pc:spChg>
        <pc:spChg chg="add del">
          <ac:chgData name="Matthew Wilcut" userId="a03667fd-790b-464f-9820-47d837b0361e" providerId="ADAL" clId="{772B15E0-8F99-4F14-A9D3-E228E2F0FCAC}" dt="2021-09-13T13:32:18.551" v="861" actId="26606"/>
          <ac:spMkLst>
            <pc:docMk/>
            <pc:sldMk cId="2779546417" sldId="301"/>
            <ac:spMk id="216" creationId="{AB1B1E7D-F76D-4744-AF85-239E6998A4C5}"/>
          </ac:spMkLst>
        </pc:spChg>
        <pc:spChg chg="add del">
          <ac:chgData name="Matthew Wilcut" userId="a03667fd-790b-464f-9820-47d837b0361e" providerId="ADAL" clId="{772B15E0-8F99-4F14-A9D3-E228E2F0FCAC}" dt="2021-09-13T13:32:18.551" v="861" actId="26606"/>
          <ac:spMkLst>
            <pc:docMk/>
            <pc:sldMk cId="2779546417" sldId="301"/>
            <ac:spMk id="217" creationId="{3BB65211-00DB-45B6-A223-033B2D19CBE8}"/>
          </ac:spMkLst>
        </pc:spChg>
        <pc:spChg chg="add del">
          <ac:chgData name="Matthew Wilcut" userId="a03667fd-790b-464f-9820-47d837b0361e" providerId="ADAL" clId="{772B15E0-8F99-4F14-A9D3-E228E2F0FCAC}" dt="2021-09-13T13:32:18.551" v="861" actId="26606"/>
          <ac:spMkLst>
            <pc:docMk/>
            <pc:sldMk cId="2779546417" sldId="301"/>
            <ac:spMk id="219" creationId="{EA4E4267-CAF0-4C38-8DC6-CD3B1A9F046E}"/>
          </ac:spMkLst>
        </pc:spChg>
        <pc:spChg chg="add del">
          <ac:chgData name="Matthew Wilcut" userId="a03667fd-790b-464f-9820-47d837b0361e" providerId="ADAL" clId="{772B15E0-8F99-4F14-A9D3-E228E2F0FCAC}" dt="2021-09-13T13:32:18.551" v="861" actId="26606"/>
          <ac:spMkLst>
            <pc:docMk/>
            <pc:sldMk cId="2779546417" sldId="301"/>
            <ac:spMk id="220" creationId="{0EE3ACC5-126D-4BA4-8B45-7F0B5B839C51}"/>
          </ac:spMkLst>
        </pc:spChg>
        <pc:spChg chg="add del">
          <ac:chgData name="Matthew Wilcut" userId="a03667fd-790b-464f-9820-47d837b0361e" providerId="ADAL" clId="{772B15E0-8F99-4F14-A9D3-E228E2F0FCAC}" dt="2021-09-13T13:32:18.551" v="861" actId="26606"/>
          <ac:spMkLst>
            <pc:docMk/>
            <pc:sldMk cId="2779546417" sldId="301"/>
            <ac:spMk id="221" creationId="{AB2868F7-FE10-4289-A5BD-90763C7A2F5A}"/>
          </ac:spMkLst>
        </pc:spChg>
        <pc:spChg chg="add del">
          <ac:chgData name="Matthew Wilcut" userId="a03667fd-790b-464f-9820-47d837b0361e" providerId="ADAL" clId="{772B15E0-8F99-4F14-A9D3-E228E2F0FCAC}" dt="2021-09-13T13:32:18.551" v="861" actId="26606"/>
          <ac:spMkLst>
            <pc:docMk/>
            <pc:sldMk cId="2779546417" sldId="301"/>
            <ac:spMk id="222" creationId="{BD94142C-10EE-487C-A327-404FDF358F22}"/>
          </ac:spMkLst>
        </pc:spChg>
        <pc:spChg chg="add del">
          <ac:chgData name="Matthew Wilcut" userId="a03667fd-790b-464f-9820-47d837b0361e" providerId="ADAL" clId="{772B15E0-8F99-4F14-A9D3-E228E2F0FCAC}" dt="2021-09-13T13:32:18.551" v="861" actId="26606"/>
          <ac:spMkLst>
            <pc:docMk/>
            <pc:sldMk cId="2779546417" sldId="301"/>
            <ac:spMk id="223" creationId="{5F7FAC2D-7A74-4939-A917-A1A5AF935685}"/>
          </ac:spMkLst>
        </pc:spChg>
        <pc:spChg chg="add del">
          <ac:chgData name="Matthew Wilcut" userId="a03667fd-790b-464f-9820-47d837b0361e" providerId="ADAL" clId="{772B15E0-8F99-4F14-A9D3-E228E2F0FCAC}" dt="2021-09-13T13:32:18.551" v="861" actId="26606"/>
          <ac:spMkLst>
            <pc:docMk/>
            <pc:sldMk cId="2779546417" sldId="301"/>
            <ac:spMk id="224" creationId="{BA53A868-C420-4BAE-9244-EC162AF05CFC}"/>
          </ac:spMkLst>
        </pc:spChg>
        <pc:spChg chg="add del">
          <ac:chgData name="Matthew Wilcut" userId="a03667fd-790b-464f-9820-47d837b0361e" providerId="ADAL" clId="{772B15E0-8F99-4F14-A9D3-E228E2F0FCAC}" dt="2021-09-13T13:32:18.545" v="860" actId="26606"/>
          <ac:spMkLst>
            <pc:docMk/>
            <pc:sldMk cId="2779546417" sldId="301"/>
            <ac:spMk id="232" creationId="{78632963-757B-40C2-BB84-FC6107A54DAD}"/>
          </ac:spMkLst>
        </pc:spChg>
        <pc:spChg chg="add del">
          <ac:chgData name="Matthew Wilcut" userId="a03667fd-790b-464f-9820-47d837b0361e" providerId="ADAL" clId="{772B15E0-8F99-4F14-A9D3-E228E2F0FCAC}" dt="2021-09-13T13:32:18.545" v="860" actId="26606"/>
          <ac:spMkLst>
            <pc:docMk/>
            <pc:sldMk cId="2779546417" sldId="301"/>
            <ac:spMk id="234" creationId="{EE0D13DB-D099-4541-888D-DE0186F1C8F0}"/>
          </ac:spMkLst>
        </pc:spChg>
        <pc:spChg chg="add del">
          <ac:chgData name="Matthew Wilcut" userId="a03667fd-790b-464f-9820-47d837b0361e" providerId="ADAL" clId="{772B15E0-8F99-4F14-A9D3-E228E2F0FCAC}" dt="2021-09-13T13:32:18.545" v="860" actId="26606"/>
          <ac:spMkLst>
            <pc:docMk/>
            <pc:sldMk cId="2779546417" sldId="301"/>
            <ac:spMk id="236" creationId="{2853AE55-7E35-44B0-89F1-3F52B262AF33}"/>
          </ac:spMkLst>
        </pc:spChg>
        <pc:spChg chg="add del">
          <ac:chgData name="Matthew Wilcut" userId="a03667fd-790b-464f-9820-47d837b0361e" providerId="ADAL" clId="{772B15E0-8F99-4F14-A9D3-E228E2F0FCAC}" dt="2021-09-13T13:32:18.545" v="860" actId="26606"/>
          <ac:spMkLst>
            <pc:docMk/>
            <pc:sldMk cId="2779546417" sldId="301"/>
            <ac:spMk id="238" creationId="{DBC4BE4D-4B50-4F51-9F85-4B5D60B02D81}"/>
          </ac:spMkLst>
        </pc:spChg>
        <pc:spChg chg="add">
          <ac:chgData name="Matthew Wilcut" userId="a03667fd-790b-464f-9820-47d837b0361e" providerId="ADAL" clId="{772B15E0-8F99-4F14-A9D3-E228E2F0FCAC}" dt="2021-09-13T13:32:18.551" v="861" actId="26606"/>
          <ac:spMkLst>
            <pc:docMk/>
            <pc:sldMk cId="2779546417" sldId="301"/>
            <ac:spMk id="240" creationId="{282E2A95-1A08-4118-83C6-B1CA5648E075}"/>
          </ac:spMkLst>
        </pc:spChg>
        <pc:spChg chg="add">
          <ac:chgData name="Matthew Wilcut" userId="a03667fd-790b-464f-9820-47d837b0361e" providerId="ADAL" clId="{772B15E0-8F99-4F14-A9D3-E228E2F0FCAC}" dt="2021-09-13T13:32:18.551" v="861" actId="26606"/>
          <ac:spMkLst>
            <pc:docMk/>
            <pc:sldMk cId="2779546417" sldId="301"/>
            <ac:spMk id="241" creationId="{2FFEFC7E-85EE-4AC9-A351-FBEB13A1D622}"/>
          </ac:spMkLst>
        </pc:spChg>
        <pc:spChg chg="add">
          <ac:chgData name="Matthew Wilcut" userId="a03667fd-790b-464f-9820-47d837b0361e" providerId="ADAL" clId="{772B15E0-8F99-4F14-A9D3-E228E2F0FCAC}" dt="2021-09-13T13:32:18.551" v="861" actId="26606"/>
          <ac:spMkLst>
            <pc:docMk/>
            <pc:sldMk cId="2779546417" sldId="301"/>
            <ac:spMk id="242" creationId="{CB2511BB-FC4C-45F3-94EB-661D6806C942}"/>
          </ac:spMkLst>
        </pc:spChg>
        <pc:spChg chg="add">
          <ac:chgData name="Matthew Wilcut" userId="a03667fd-790b-464f-9820-47d837b0361e" providerId="ADAL" clId="{772B15E0-8F99-4F14-A9D3-E228E2F0FCAC}" dt="2021-09-13T13:32:18.551" v="861" actId="26606"/>
          <ac:spMkLst>
            <pc:docMk/>
            <pc:sldMk cId="2779546417" sldId="301"/>
            <ac:spMk id="243" creationId="{68DC0EC7-60EA-4BD3-BC04-D547DE1B2891}"/>
          </ac:spMkLst>
        </pc:spChg>
        <pc:grpChg chg="add del">
          <ac:chgData name="Matthew Wilcut" userId="a03667fd-790b-464f-9820-47d837b0361e" providerId="ADAL" clId="{772B15E0-8F99-4F14-A9D3-E228E2F0FCAC}" dt="2021-09-13T13:32:18.551" v="861" actId="26606"/>
          <ac:grpSpMkLst>
            <pc:docMk/>
            <pc:sldMk cId="2779546417" sldId="301"/>
            <ac:grpSpMk id="218" creationId="{E26428D7-C6F3-473D-A360-A3F5C3E8728C}"/>
          </ac:grpSpMkLst>
        </pc:grpChg>
        <pc:picChg chg="mod ord">
          <ac:chgData name="Matthew Wilcut" userId="a03667fd-790b-464f-9820-47d837b0361e" providerId="ADAL" clId="{772B15E0-8F99-4F14-A9D3-E228E2F0FCAC}" dt="2021-09-13T13:32:18.551" v="861" actId="26606"/>
          <ac:picMkLst>
            <pc:docMk/>
            <pc:sldMk cId="2779546417" sldId="301"/>
            <ac:picMk id="5" creationId="{77BFB11C-817C-426D-B22E-43E384338687}"/>
          </ac:picMkLst>
        </pc:picChg>
        <pc:cxnChg chg="add del">
          <ac:chgData name="Matthew Wilcut" userId="a03667fd-790b-464f-9820-47d837b0361e" providerId="ADAL" clId="{772B15E0-8F99-4F14-A9D3-E228E2F0FCAC}" dt="2021-09-13T13:32:18.551" v="861" actId="26606"/>
          <ac:cxnSpMkLst>
            <pc:docMk/>
            <pc:sldMk cId="2779546417" sldId="301"/>
            <ac:cxnSpMk id="225" creationId="{F8D93CCA-A85E-4529-A6F0-8BB54D27BCD1}"/>
          </ac:cxnSpMkLst>
        </pc:cxnChg>
        <pc:cxnChg chg="add del">
          <ac:chgData name="Matthew Wilcut" userId="a03667fd-790b-464f-9820-47d837b0361e" providerId="ADAL" clId="{772B15E0-8F99-4F14-A9D3-E228E2F0FCAC}" dt="2021-09-13T13:32:18.551" v="861" actId="26606"/>
          <ac:cxnSpMkLst>
            <pc:docMk/>
            <pc:sldMk cId="2779546417" sldId="301"/>
            <ac:cxnSpMk id="226" creationId="{C2686EF3-81CC-419F-96C3-002A75880309}"/>
          </ac:cxnSpMkLst>
        </pc:cxnChg>
        <pc:cxnChg chg="add del">
          <ac:chgData name="Matthew Wilcut" userId="a03667fd-790b-464f-9820-47d837b0361e" providerId="ADAL" clId="{772B15E0-8F99-4F14-A9D3-E228E2F0FCAC}" dt="2021-09-13T13:32:18.551" v="861" actId="26606"/>
          <ac:cxnSpMkLst>
            <pc:docMk/>
            <pc:sldMk cId="2779546417" sldId="301"/>
            <ac:cxnSpMk id="227" creationId="{1ECFA516-C18C-41AE-AFF2-A0D0A59C9E90}"/>
          </ac:cxnSpMkLst>
        </pc:cxnChg>
      </pc:sldChg>
      <pc:sldChg chg="addSp delSp modSp add mod ord">
        <pc:chgData name="Matthew Wilcut" userId="a03667fd-790b-464f-9820-47d837b0361e" providerId="ADAL" clId="{772B15E0-8F99-4F14-A9D3-E228E2F0FCAC}" dt="2021-09-17T13:16:06.320" v="1893"/>
        <pc:sldMkLst>
          <pc:docMk/>
          <pc:sldMk cId="2082428258" sldId="302"/>
        </pc:sldMkLst>
        <pc:spChg chg="mod">
          <ac:chgData name="Matthew Wilcut" userId="a03667fd-790b-464f-9820-47d837b0361e" providerId="ADAL" clId="{772B15E0-8F99-4F14-A9D3-E228E2F0FCAC}" dt="2021-09-13T13:42:32.939" v="993" actId="20577"/>
          <ac:spMkLst>
            <pc:docMk/>
            <pc:sldMk cId="2082428258" sldId="302"/>
            <ac:spMk id="2" creationId="{DB9D07B1-4A24-490F-8874-DE004F6512B7}"/>
          </ac:spMkLst>
        </pc:spChg>
        <pc:graphicFrameChg chg="add del mod">
          <ac:chgData name="Matthew Wilcut" userId="a03667fd-790b-464f-9820-47d837b0361e" providerId="ADAL" clId="{772B15E0-8F99-4F14-A9D3-E228E2F0FCAC}" dt="2021-09-13T13:39:22.813" v="951"/>
          <ac:graphicFrameMkLst>
            <pc:docMk/>
            <pc:sldMk cId="2082428258" sldId="302"/>
            <ac:graphicFrameMk id="4" creationId="{C7B60CEC-0E80-4019-A9FD-1C3DE924AAB4}"/>
          </ac:graphicFrameMkLst>
        </pc:graphicFrameChg>
        <pc:graphicFrameChg chg="add del mod">
          <ac:chgData name="Matthew Wilcut" userId="a03667fd-790b-464f-9820-47d837b0361e" providerId="ADAL" clId="{772B15E0-8F99-4F14-A9D3-E228E2F0FCAC}" dt="2021-09-13T13:39:54.522" v="953"/>
          <ac:graphicFrameMkLst>
            <pc:docMk/>
            <pc:sldMk cId="2082428258" sldId="302"/>
            <ac:graphicFrameMk id="6" creationId="{112381AF-05BF-4279-9FED-062272BE5033}"/>
          </ac:graphicFrameMkLst>
        </pc:graphicFrameChg>
        <pc:graphicFrameChg chg="add mod">
          <ac:chgData name="Matthew Wilcut" userId="a03667fd-790b-464f-9820-47d837b0361e" providerId="ADAL" clId="{772B15E0-8F99-4F14-A9D3-E228E2F0FCAC}" dt="2021-09-13T13:40:16.782" v="956"/>
          <ac:graphicFrameMkLst>
            <pc:docMk/>
            <pc:sldMk cId="2082428258" sldId="302"/>
            <ac:graphicFrameMk id="7" creationId="{9667D2E5-D745-4E56-B599-CA0DA2BA86B9}"/>
          </ac:graphicFrameMkLst>
        </pc:graphicFrameChg>
        <pc:graphicFrameChg chg="add mod">
          <ac:chgData name="Matthew Wilcut" userId="a03667fd-790b-464f-9820-47d837b0361e" providerId="ADAL" clId="{772B15E0-8F99-4F14-A9D3-E228E2F0FCAC}" dt="2021-09-17T13:16:06.320" v="1893"/>
          <ac:graphicFrameMkLst>
            <pc:docMk/>
            <pc:sldMk cId="2082428258" sldId="302"/>
            <ac:graphicFrameMk id="9" creationId="{E061CD58-3356-4C7A-812C-91251C73A0DB}"/>
          </ac:graphicFrameMkLst>
        </pc:graphicFrameChg>
        <pc:picChg chg="add del">
          <ac:chgData name="Matthew Wilcut" userId="a03667fd-790b-464f-9820-47d837b0361e" providerId="ADAL" clId="{772B15E0-8F99-4F14-A9D3-E228E2F0FCAC}" dt="2021-09-13T13:40:04.632" v="955" actId="478"/>
          <ac:picMkLst>
            <pc:docMk/>
            <pc:sldMk cId="2082428258" sldId="302"/>
            <ac:picMk id="5" creationId="{8B7DD3A2-298D-4ACD-A2C3-6358E1ECA85E}"/>
          </ac:picMkLst>
        </pc:picChg>
      </pc:sldChg>
      <pc:sldChg chg="add del">
        <pc:chgData name="Matthew Wilcut" userId="a03667fd-790b-464f-9820-47d837b0361e" providerId="ADAL" clId="{772B15E0-8F99-4F14-A9D3-E228E2F0FCAC}" dt="2021-09-13T13:35:35.613" v="945" actId="2696"/>
        <pc:sldMkLst>
          <pc:docMk/>
          <pc:sldMk cId="2677656596" sldId="302"/>
        </pc:sldMkLst>
      </pc:sldChg>
      <pc:sldChg chg="addSp">
        <pc:chgData name="Matthew Wilcut" userId="a03667fd-790b-464f-9820-47d837b0361e" providerId="ADAL" clId="{772B15E0-8F99-4F14-A9D3-E228E2F0FCAC}" dt="2021-09-13T13:53:10.975" v="996"/>
        <pc:sldMkLst>
          <pc:docMk/>
          <pc:sldMk cId="200770209" sldId="303"/>
        </pc:sldMkLst>
        <pc:spChg chg="add">
          <ac:chgData name="Matthew Wilcut" userId="a03667fd-790b-464f-9820-47d837b0361e" providerId="ADAL" clId="{772B15E0-8F99-4F14-A9D3-E228E2F0FCAC}" dt="2021-09-13T13:53:10.975" v="996"/>
          <ac:spMkLst>
            <pc:docMk/>
            <pc:sldMk cId="200770209" sldId="303"/>
            <ac:spMk id="3" creationId="{B8BB97B5-3E96-4994-BBA7-85B633A94265}"/>
          </ac:spMkLst>
        </pc:spChg>
      </pc:sldChg>
      <pc:sldChg chg="addSp delSp modSp add del mod">
        <pc:chgData name="Matthew Wilcut" userId="a03667fd-790b-464f-9820-47d837b0361e" providerId="ADAL" clId="{772B15E0-8F99-4F14-A9D3-E228E2F0FCAC}" dt="2021-09-13T13:55:26.614" v="1037" actId="404"/>
        <pc:sldMkLst>
          <pc:docMk/>
          <pc:sldMk cId="908471165" sldId="303"/>
        </pc:sldMkLst>
        <pc:spChg chg="mod">
          <ac:chgData name="Matthew Wilcut" userId="a03667fd-790b-464f-9820-47d837b0361e" providerId="ADAL" clId="{772B15E0-8F99-4F14-A9D3-E228E2F0FCAC}" dt="2021-09-13T13:55:26.614" v="1037" actId="404"/>
          <ac:spMkLst>
            <pc:docMk/>
            <pc:sldMk cId="908471165" sldId="303"/>
            <ac:spMk id="2" creationId="{DB9D07B1-4A24-490F-8874-DE004F6512B7}"/>
          </ac:spMkLst>
        </pc:spChg>
        <pc:spChg chg="del">
          <ac:chgData name="Matthew Wilcut" userId="a03667fd-790b-464f-9820-47d837b0361e" providerId="ADAL" clId="{772B15E0-8F99-4F14-A9D3-E228E2F0FCAC}" dt="2021-09-13T13:53:15.657" v="998" actId="478"/>
          <ac:spMkLst>
            <pc:docMk/>
            <pc:sldMk cId="908471165" sldId="303"/>
            <ac:spMk id="3" creationId="{B8BB97B5-3E96-4994-BBA7-85B633A94265}"/>
          </ac:spMkLst>
        </pc:spChg>
        <pc:graphicFrameChg chg="del">
          <ac:chgData name="Matthew Wilcut" userId="a03667fd-790b-464f-9820-47d837b0361e" providerId="ADAL" clId="{772B15E0-8F99-4F14-A9D3-E228E2F0FCAC}" dt="2021-09-13T13:44:55.880" v="995" actId="478"/>
          <ac:graphicFrameMkLst>
            <pc:docMk/>
            <pc:sldMk cId="908471165" sldId="303"/>
            <ac:graphicFrameMk id="9" creationId="{E061CD58-3356-4C7A-812C-91251C73A0DB}"/>
          </ac:graphicFrameMkLst>
        </pc:graphicFrameChg>
        <pc:picChg chg="add mod">
          <ac:chgData name="Matthew Wilcut" userId="a03667fd-790b-464f-9820-47d837b0361e" providerId="ADAL" clId="{772B15E0-8F99-4F14-A9D3-E228E2F0FCAC}" dt="2021-09-13T13:54:45.766" v="1004" actId="1076"/>
          <ac:picMkLst>
            <pc:docMk/>
            <pc:sldMk cId="908471165" sldId="303"/>
            <ac:picMk id="5" creationId="{51056885-9540-4B40-A3E8-DE66666EC603}"/>
          </ac:picMkLst>
        </pc:picChg>
      </pc:sldChg>
      <pc:sldChg chg="addSp delSp modSp add mod ord">
        <pc:chgData name="Matthew Wilcut" userId="a03667fd-790b-464f-9820-47d837b0361e" providerId="ADAL" clId="{772B15E0-8F99-4F14-A9D3-E228E2F0FCAC}" dt="2021-09-17T14:15:48.411" v="3427" actId="114"/>
        <pc:sldMkLst>
          <pc:docMk/>
          <pc:sldMk cId="1891028044" sldId="304"/>
        </pc:sldMkLst>
        <pc:spChg chg="mod">
          <ac:chgData name="Matthew Wilcut" userId="a03667fd-790b-464f-9820-47d837b0361e" providerId="ADAL" clId="{772B15E0-8F99-4F14-A9D3-E228E2F0FCAC}" dt="2021-09-13T13:57:41.627" v="1073" actId="404"/>
          <ac:spMkLst>
            <pc:docMk/>
            <pc:sldMk cId="1891028044" sldId="304"/>
            <ac:spMk id="2" creationId="{DB9D07B1-4A24-490F-8874-DE004F6512B7}"/>
          </ac:spMkLst>
        </pc:spChg>
        <pc:spChg chg="add mod">
          <ac:chgData name="Matthew Wilcut" userId="a03667fd-790b-464f-9820-47d837b0361e" providerId="ADAL" clId="{772B15E0-8F99-4F14-A9D3-E228E2F0FCAC}" dt="2021-09-17T14:15:48.411" v="3427" actId="114"/>
          <ac:spMkLst>
            <pc:docMk/>
            <pc:sldMk cId="1891028044" sldId="304"/>
            <ac:spMk id="3" creationId="{AA2AFC24-186E-4CB5-B923-04AB5C3A6D12}"/>
          </ac:spMkLst>
        </pc:spChg>
        <pc:picChg chg="del mod">
          <ac:chgData name="Matthew Wilcut" userId="a03667fd-790b-464f-9820-47d837b0361e" providerId="ADAL" clId="{772B15E0-8F99-4F14-A9D3-E228E2F0FCAC}" dt="2021-09-13T13:57:47.714" v="1075" actId="478"/>
          <ac:picMkLst>
            <pc:docMk/>
            <pc:sldMk cId="1891028044" sldId="304"/>
            <ac:picMk id="5" creationId="{A9BDAAAF-6F13-4190-8366-C2F7EDE6248F}"/>
          </ac:picMkLst>
        </pc:picChg>
      </pc:sldChg>
      <pc:sldChg chg="addSp delSp modSp add mod ord setClrOvrMap">
        <pc:chgData name="Matthew Wilcut" userId="a03667fd-790b-464f-9820-47d837b0361e" providerId="ADAL" clId="{772B15E0-8F99-4F14-A9D3-E228E2F0FCAC}" dt="2021-09-17T14:08:00.811" v="3400" actId="20577"/>
        <pc:sldMkLst>
          <pc:docMk/>
          <pc:sldMk cId="2649323548" sldId="305"/>
        </pc:sldMkLst>
        <pc:spChg chg="mod">
          <ac:chgData name="Matthew Wilcut" userId="a03667fd-790b-464f-9820-47d837b0361e" providerId="ADAL" clId="{772B15E0-8F99-4F14-A9D3-E228E2F0FCAC}" dt="2021-09-17T14:08:00.811" v="3400" actId="20577"/>
          <ac:spMkLst>
            <pc:docMk/>
            <pc:sldMk cId="2649323548" sldId="305"/>
            <ac:spMk id="2" creationId="{DB9D07B1-4A24-490F-8874-DE004F6512B7}"/>
          </ac:spMkLst>
        </pc:spChg>
        <pc:spChg chg="ord">
          <ac:chgData name="Matthew Wilcut" userId="a03667fd-790b-464f-9820-47d837b0361e" providerId="ADAL" clId="{772B15E0-8F99-4F14-A9D3-E228E2F0FCAC}" dt="2021-09-13T18:06:09.452" v="1755" actId="26606"/>
          <ac:spMkLst>
            <pc:docMk/>
            <pc:sldMk cId="2649323548" sldId="305"/>
            <ac:spMk id="3" creationId="{FFD62D78-7D0A-4E6B-B7F1-50652A938B0B}"/>
          </ac:spMkLst>
        </pc:spChg>
        <pc:spChg chg="mod ord">
          <ac:chgData name="Matthew Wilcut" userId="a03667fd-790b-464f-9820-47d837b0361e" providerId="ADAL" clId="{772B15E0-8F99-4F14-A9D3-E228E2F0FCAC}" dt="2021-09-13T18:10:59.492" v="1830" actId="26606"/>
          <ac:spMkLst>
            <pc:docMk/>
            <pc:sldMk cId="2649323548" sldId="305"/>
            <ac:spMk id="95" creationId="{3F35305D-9830-4071-8694-4F3CB4DDE41D}"/>
          </ac:spMkLst>
        </pc:spChg>
        <pc:spChg chg="add del">
          <ac:chgData name="Matthew Wilcut" userId="a03667fd-790b-464f-9820-47d837b0361e" providerId="ADAL" clId="{772B15E0-8F99-4F14-A9D3-E228E2F0FCAC}" dt="2021-09-13T18:06:44.177" v="1757" actId="26606"/>
          <ac:spMkLst>
            <pc:docMk/>
            <pc:sldMk cId="2649323548" sldId="305"/>
            <ac:spMk id="147" creationId="{CD7B8A97-A55C-4B63-9224-277C84F4B6BD}"/>
          </ac:spMkLst>
        </pc:spChg>
        <pc:spChg chg="add del">
          <ac:chgData name="Matthew Wilcut" userId="a03667fd-790b-464f-9820-47d837b0361e" providerId="ADAL" clId="{772B15E0-8F99-4F14-A9D3-E228E2F0FCAC}" dt="2021-09-13T18:06:44.177" v="1757" actId="26606"/>
          <ac:spMkLst>
            <pc:docMk/>
            <pc:sldMk cId="2649323548" sldId="305"/>
            <ac:spMk id="149" creationId="{64E8C82B-29EE-43B6-90D9-4C3463486DBF}"/>
          </ac:spMkLst>
        </pc:spChg>
        <pc:spChg chg="add del">
          <ac:chgData name="Matthew Wilcut" userId="a03667fd-790b-464f-9820-47d837b0361e" providerId="ADAL" clId="{772B15E0-8F99-4F14-A9D3-E228E2F0FCAC}" dt="2021-09-13T18:06:44.177" v="1757" actId="26606"/>
          <ac:spMkLst>
            <pc:docMk/>
            <pc:sldMk cId="2649323548" sldId="305"/>
            <ac:spMk id="151" creationId="{C6E2D67D-01A2-4277-8EA0-1560E7E95275}"/>
          </ac:spMkLst>
        </pc:spChg>
        <pc:spChg chg="add del">
          <ac:chgData name="Matthew Wilcut" userId="a03667fd-790b-464f-9820-47d837b0361e" providerId="ADAL" clId="{772B15E0-8F99-4F14-A9D3-E228E2F0FCAC}" dt="2021-09-13T18:06:44.177" v="1757" actId="26606"/>
          <ac:spMkLst>
            <pc:docMk/>
            <pc:sldMk cId="2649323548" sldId="305"/>
            <ac:spMk id="153" creationId="{66A5D548-4865-4D5F-97A6-2D8C1657B26C}"/>
          </ac:spMkLst>
        </pc:spChg>
        <pc:spChg chg="add del">
          <ac:chgData name="Matthew Wilcut" userId="a03667fd-790b-464f-9820-47d837b0361e" providerId="ADAL" clId="{772B15E0-8F99-4F14-A9D3-E228E2F0FCAC}" dt="2021-09-13T18:06:44.177" v="1757" actId="26606"/>
          <ac:spMkLst>
            <pc:docMk/>
            <pc:sldMk cId="2649323548" sldId="305"/>
            <ac:spMk id="155" creationId="{EFFB280C-BA0C-49DC-926F-5BB41ADF0A23}"/>
          </ac:spMkLst>
        </pc:spChg>
        <pc:spChg chg="add">
          <ac:chgData name="Matthew Wilcut" userId="a03667fd-790b-464f-9820-47d837b0361e" providerId="ADAL" clId="{772B15E0-8F99-4F14-A9D3-E228E2F0FCAC}" dt="2021-09-13T18:10:59.492" v="1830" actId="26606"/>
          <ac:spMkLst>
            <pc:docMk/>
            <pc:sldMk cId="2649323548" sldId="305"/>
            <ac:spMk id="167" creationId="{904DB13E-F722-4ED6-BB00-556651E95281}"/>
          </ac:spMkLst>
        </pc:spChg>
        <pc:spChg chg="add">
          <ac:chgData name="Matthew Wilcut" userId="a03667fd-790b-464f-9820-47d837b0361e" providerId="ADAL" clId="{772B15E0-8F99-4F14-A9D3-E228E2F0FCAC}" dt="2021-09-13T18:10:59.492" v="1830" actId="26606"/>
          <ac:spMkLst>
            <pc:docMk/>
            <pc:sldMk cId="2649323548" sldId="305"/>
            <ac:spMk id="169" creationId="{66A413F7-FFE1-42E7-8C6C-E9CCC477F811}"/>
          </ac:spMkLst>
        </pc:spChg>
        <pc:spChg chg="add">
          <ac:chgData name="Matthew Wilcut" userId="a03667fd-790b-464f-9820-47d837b0361e" providerId="ADAL" clId="{772B15E0-8F99-4F14-A9D3-E228E2F0FCAC}" dt="2021-09-13T18:10:59.492" v="1830" actId="26606"/>
          <ac:spMkLst>
            <pc:docMk/>
            <pc:sldMk cId="2649323548" sldId="305"/>
            <ac:spMk id="171" creationId="{BCE0B0FD-3413-40CC-A7D8-6A5058608D3C}"/>
          </ac:spMkLst>
        </pc:spChg>
        <pc:spChg chg="add">
          <ac:chgData name="Matthew Wilcut" userId="a03667fd-790b-464f-9820-47d837b0361e" providerId="ADAL" clId="{772B15E0-8F99-4F14-A9D3-E228E2F0FCAC}" dt="2021-09-13T18:10:59.492" v="1830" actId="26606"/>
          <ac:spMkLst>
            <pc:docMk/>
            <pc:sldMk cId="2649323548" sldId="305"/>
            <ac:spMk id="173" creationId="{50C4C044-5B1C-40C8-8C7B-AA5E6D879D3E}"/>
          </ac:spMkLst>
        </pc:spChg>
        <pc:spChg chg="add">
          <ac:chgData name="Matthew Wilcut" userId="a03667fd-790b-464f-9820-47d837b0361e" providerId="ADAL" clId="{772B15E0-8F99-4F14-A9D3-E228E2F0FCAC}" dt="2021-09-13T18:10:59.492" v="1830" actId="26606"/>
          <ac:spMkLst>
            <pc:docMk/>
            <pc:sldMk cId="2649323548" sldId="305"/>
            <ac:spMk id="180" creationId="{EA4E4267-CAF0-4C38-8DC6-CD3B1A9F046E}"/>
          </ac:spMkLst>
        </pc:spChg>
        <pc:spChg chg="add">
          <ac:chgData name="Matthew Wilcut" userId="a03667fd-790b-464f-9820-47d837b0361e" providerId="ADAL" clId="{772B15E0-8F99-4F14-A9D3-E228E2F0FCAC}" dt="2021-09-13T18:10:59.492" v="1830" actId="26606"/>
          <ac:spMkLst>
            <pc:docMk/>
            <pc:sldMk cId="2649323548" sldId="305"/>
            <ac:spMk id="182" creationId="{0EE3ACC5-126D-4BA4-8B45-7F0B5B839C51}"/>
          </ac:spMkLst>
        </pc:spChg>
        <pc:spChg chg="add del">
          <ac:chgData name="Matthew Wilcut" userId="a03667fd-790b-464f-9820-47d837b0361e" providerId="ADAL" clId="{772B15E0-8F99-4F14-A9D3-E228E2F0FCAC}" dt="2021-09-13T18:06:01.606" v="1746" actId="26606"/>
          <ac:spMkLst>
            <pc:docMk/>
            <pc:sldMk cId="2649323548" sldId="305"/>
            <ac:spMk id="184" creationId="{78632963-757B-40C2-BB84-FC6107A54DAD}"/>
          </ac:spMkLst>
        </pc:spChg>
        <pc:spChg chg="add del">
          <ac:chgData name="Matthew Wilcut" userId="a03667fd-790b-464f-9820-47d837b0361e" providerId="ADAL" clId="{772B15E0-8F99-4F14-A9D3-E228E2F0FCAC}" dt="2021-09-13T18:06:01.606" v="1746" actId="26606"/>
          <ac:spMkLst>
            <pc:docMk/>
            <pc:sldMk cId="2649323548" sldId="305"/>
            <ac:spMk id="186" creationId="{2853AE55-7E35-44B0-89F1-3F52B262AF33}"/>
          </ac:spMkLst>
        </pc:spChg>
        <pc:spChg chg="add del">
          <ac:chgData name="Matthew Wilcut" userId="a03667fd-790b-464f-9820-47d837b0361e" providerId="ADAL" clId="{772B15E0-8F99-4F14-A9D3-E228E2F0FCAC}" dt="2021-09-13T18:06:01.606" v="1746" actId="26606"/>
          <ac:spMkLst>
            <pc:docMk/>
            <pc:sldMk cId="2649323548" sldId="305"/>
            <ac:spMk id="188" creationId="{DBC4BE4D-4B50-4F51-9F85-4B5D60B02D81}"/>
          </ac:spMkLst>
        </pc:spChg>
        <pc:spChg chg="add del">
          <ac:chgData name="Matthew Wilcut" userId="a03667fd-790b-464f-9820-47d837b0361e" providerId="ADAL" clId="{772B15E0-8F99-4F14-A9D3-E228E2F0FCAC}" dt="2021-09-13T18:06:03.748" v="1748" actId="26606"/>
          <ac:spMkLst>
            <pc:docMk/>
            <pc:sldMk cId="2649323548" sldId="305"/>
            <ac:spMk id="190" creationId="{66A5D548-4865-4D5F-97A6-2D8C1657B26C}"/>
          </ac:spMkLst>
        </pc:spChg>
        <pc:spChg chg="add del">
          <ac:chgData name="Matthew Wilcut" userId="a03667fd-790b-464f-9820-47d837b0361e" providerId="ADAL" clId="{772B15E0-8F99-4F14-A9D3-E228E2F0FCAC}" dt="2021-09-13T18:06:09.452" v="1755" actId="26606"/>
          <ac:spMkLst>
            <pc:docMk/>
            <pc:sldMk cId="2649323548" sldId="305"/>
            <ac:spMk id="240" creationId="{282E2A95-1A08-4118-83C6-B1CA5648E075}"/>
          </ac:spMkLst>
        </pc:spChg>
        <pc:spChg chg="add del">
          <ac:chgData name="Matthew Wilcut" userId="a03667fd-790b-464f-9820-47d837b0361e" providerId="ADAL" clId="{772B15E0-8F99-4F14-A9D3-E228E2F0FCAC}" dt="2021-09-13T18:06:09.452" v="1755" actId="26606"/>
          <ac:spMkLst>
            <pc:docMk/>
            <pc:sldMk cId="2649323548" sldId="305"/>
            <ac:spMk id="241" creationId="{2FFEFC7E-85EE-4AC9-A351-FBEB13A1D622}"/>
          </ac:spMkLst>
        </pc:spChg>
        <pc:spChg chg="add del">
          <ac:chgData name="Matthew Wilcut" userId="a03667fd-790b-464f-9820-47d837b0361e" providerId="ADAL" clId="{772B15E0-8F99-4F14-A9D3-E228E2F0FCAC}" dt="2021-09-13T18:06:09.452" v="1755" actId="26606"/>
          <ac:spMkLst>
            <pc:docMk/>
            <pc:sldMk cId="2649323548" sldId="305"/>
            <ac:spMk id="242" creationId="{CB2511BB-FC4C-45F3-94EB-661D6806C942}"/>
          </ac:spMkLst>
        </pc:spChg>
        <pc:spChg chg="add del">
          <ac:chgData name="Matthew Wilcut" userId="a03667fd-790b-464f-9820-47d837b0361e" providerId="ADAL" clId="{772B15E0-8F99-4F14-A9D3-E228E2F0FCAC}" dt="2021-09-13T18:06:09.452" v="1755" actId="26606"/>
          <ac:spMkLst>
            <pc:docMk/>
            <pc:sldMk cId="2649323548" sldId="305"/>
            <ac:spMk id="243" creationId="{68DC0EC7-60EA-4BD3-BC04-D547DE1B2891}"/>
          </ac:spMkLst>
        </pc:spChg>
        <pc:spChg chg="add del">
          <ac:chgData name="Matthew Wilcut" userId="a03667fd-790b-464f-9820-47d837b0361e" providerId="ADAL" clId="{772B15E0-8F99-4F14-A9D3-E228E2F0FCAC}" dt="2021-09-13T18:06:03.748" v="1748" actId="26606"/>
          <ac:spMkLst>
            <pc:docMk/>
            <pc:sldMk cId="2649323548" sldId="305"/>
            <ac:spMk id="245" creationId="{CD7B8A97-A55C-4B63-9224-277C84F4B6BD}"/>
          </ac:spMkLst>
        </pc:spChg>
        <pc:spChg chg="add del">
          <ac:chgData name="Matthew Wilcut" userId="a03667fd-790b-464f-9820-47d837b0361e" providerId="ADAL" clId="{772B15E0-8F99-4F14-A9D3-E228E2F0FCAC}" dt="2021-09-13T18:06:03.748" v="1748" actId="26606"/>
          <ac:spMkLst>
            <pc:docMk/>
            <pc:sldMk cId="2649323548" sldId="305"/>
            <ac:spMk id="246" creationId="{64E8C82B-29EE-43B6-90D9-4C3463486DBF}"/>
          </ac:spMkLst>
        </pc:spChg>
        <pc:spChg chg="add del">
          <ac:chgData name="Matthew Wilcut" userId="a03667fd-790b-464f-9820-47d837b0361e" providerId="ADAL" clId="{772B15E0-8F99-4F14-A9D3-E228E2F0FCAC}" dt="2021-09-13T18:06:03.748" v="1748" actId="26606"/>
          <ac:spMkLst>
            <pc:docMk/>
            <pc:sldMk cId="2649323548" sldId="305"/>
            <ac:spMk id="247" creationId="{C6E2D67D-01A2-4277-8EA0-1560E7E95275}"/>
          </ac:spMkLst>
        </pc:spChg>
        <pc:spChg chg="add del">
          <ac:chgData name="Matthew Wilcut" userId="a03667fd-790b-464f-9820-47d837b0361e" providerId="ADAL" clId="{772B15E0-8F99-4F14-A9D3-E228E2F0FCAC}" dt="2021-09-13T18:06:03.748" v="1748" actId="26606"/>
          <ac:spMkLst>
            <pc:docMk/>
            <pc:sldMk cId="2649323548" sldId="305"/>
            <ac:spMk id="252" creationId="{EFFB280C-BA0C-49DC-926F-5BB41ADF0A23}"/>
          </ac:spMkLst>
        </pc:spChg>
        <pc:spChg chg="add del">
          <ac:chgData name="Matthew Wilcut" userId="a03667fd-790b-464f-9820-47d837b0361e" providerId="ADAL" clId="{772B15E0-8F99-4F14-A9D3-E228E2F0FCAC}" dt="2021-09-13T18:06:04.867" v="1750" actId="26606"/>
          <ac:spMkLst>
            <pc:docMk/>
            <pc:sldMk cId="2649323548" sldId="305"/>
            <ac:spMk id="254" creationId="{CD7B8A97-A55C-4B63-9224-277C84F4B6BD}"/>
          </ac:spMkLst>
        </pc:spChg>
        <pc:spChg chg="add del">
          <ac:chgData name="Matthew Wilcut" userId="a03667fd-790b-464f-9820-47d837b0361e" providerId="ADAL" clId="{772B15E0-8F99-4F14-A9D3-E228E2F0FCAC}" dt="2021-09-13T18:06:04.867" v="1750" actId="26606"/>
          <ac:spMkLst>
            <pc:docMk/>
            <pc:sldMk cId="2649323548" sldId="305"/>
            <ac:spMk id="255" creationId="{64E8C82B-29EE-43B6-90D9-4C3463486DBF}"/>
          </ac:spMkLst>
        </pc:spChg>
        <pc:spChg chg="add del">
          <ac:chgData name="Matthew Wilcut" userId="a03667fd-790b-464f-9820-47d837b0361e" providerId="ADAL" clId="{772B15E0-8F99-4F14-A9D3-E228E2F0FCAC}" dt="2021-09-13T18:06:04.867" v="1750" actId="26606"/>
          <ac:spMkLst>
            <pc:docMk/>
            <pc:sldMk cId="2649323548" sldId="305"/>
            <ac:spMk id="256" creationId="{C6E2D67D-01A2-4277-8EA0-1560E7E95275}"/>
          </ac:spMkLst>
        </pc:spChg>
        <pc:spChg chg="add del">
          <ac:chgData name="Matthew Wilcut" userId="a03667fd-790b-464f-9820-47d837b0361e" providerId="ADAL" clId="{772B15E0-8F99-4F14-A9D3-E228E2F0FCAC}" dt="2021-09-13T18:06:04.867" v="1750" actId="26606"/>
          <ac:spMkLst>
            <pc:docMk/>
            <pc:sldMk cId="2649323548" sldId="305"/>
            <ac:spMk id="257" creationId="{66A5D548-4865-4D5F-97A6-2D8C1657B26C}"/>
          </ac:spMkLst>
        </pc:spChg>
        <pc:spChg chg="add del">
          <ac:chgData name="Matthew Wilcut" userId="a03667fd-790b-464f-9820-47d837b0361e" providerId="ADAL" clId="{772B15E0-8F99-4F14-A9D3-E228E2F0FCAC}" dt="2021-09-13T18:06:04.867" v="1750" actId="26606"/>
          <ac:spMkLst>
            <pc:docMk/>
            <pc:sldMk cId="2649323548" sldId="305"/>
            <ac:spMk id="258" creationId="{EFFB280C-BA0C-49DC-926F-5BB41ADF0A23}"/>
          </ac:spMkLst>
        </pc:spChg>
        <pc:spChg chg="add del">
          <ac:chgData name="Matthew Wilcut" userId="a03667fd-790b-464f-9820-47d837b0361e" providerId="ADAL" clId="{772B15E0-8F99-4F14-A9D3-E228E2F0FCAC}" dt="2021-09-13T18:06:06.989" v="1752" actId="26606"/>
          <ac:spMkLst>
            <pc:docMk/>
            <pc:sldMk cId="2649323548" sldId="305"/>
            <ac:spMk id="260" creationId="{78632963-757B-40C2-BB84-FC6107A54DAD}"/>
          </ac:spMkLst>
        </pc:spChg>
        <pc:spChg chg="add del">
          <ac:chgData name="Matthew Wilcut" userId="a03667fd-790b-464f-9820-47d837b0361e" providerId="ADAL" clId="{772B15E0-8F99-4F14-A9D3-E228E2F0FCAC}" dt="2021-09-13T18:06:06.989" v="1752" actId="26606"/>
          <ac:spMkLst>
            <pc:docMk/>
            <pc:sldMk cId="2649323548" sldId="305"/>
            <ac:spMk id="261" creationId="{2853AE55-7E35-44B0-89F1-3F52B262AF33}"/>
          </ac:spMkLst>
        </pc:spChg>
        <pc:spChg chg="add del">
          <ac:chgData name="Matthew Wilcut" userId="a03667fd-790b-464f-9820-47d837b0361e" providerId="ADAL" clId="{772B15E0-8F99-4F14-A9D3-E228E2F0FCAC}" dt="2021-09-13T18:06:06.989" v="1752" actId="26606"/>
          <ac:spMkLst>
            <pc:docMk/>
            <pc:sldMk cId="2649323548" sldId="305"/>
            <ac:spMk id="262" creationId="{DBC4BE4D-4B50-4F51-9F85-4B5D60B02D81}"/>
          </ac:spMkLst>
        </pc:spChg>
        <pc:spChg chg="add del">
          <ac:chgData name="Matthew Wilcut" userId="a03667fd-790b-464f-9820-47d837b0361e" providerId="ADAL" clId="{772B15E0-8F99-4F14-A9D3-E228E2F0FCAC}" dt="2021-09-13T18:06:09.447" v="1754" actId="26606"/>
          <ac:spMkLst>
            <pc:docMk/>
            <pc:sldMk cId="2649323548" sldId="305"/>
            <ac:spMk id="264" creationId="{26C4D022-E2BC-435F-9CDB-44DC57C0701C}"/>
          </ac:spMkLst>
        </pc:spChg>
        <pc:spChg chg="add del">
          <ac:chgData name="Matthew Wilcut" userId="a03667fd-790b-464f-9820-47d837b0361e" providerId="ADAL" clId="{772B15E0-8F99-4F14-A9D3-E228E2F0FCAC}" dt="2021-09-13T18:06:09.447" v="1754" actId="26606"/>
          <ac:spMkLst>
            <pc:docMk/>
            <pc:sldMk cId="2649323548" sldId="305"/>
            <ac:spMk id="265" creationId="{C926CAD6-45B1-4A85-A196-E722067B1D21}"/>
          </ac:spMkLst>
        </pc:spChg>
        <pc:spChg chg="add del">
          <ac:chgData name="Matthew Wilcut" userId="a03667fd-790b-464f-9820-47d837b0361e" providerId="ADAL" clId="{772B15E0-8F99-4F14-A9D3-E228E2F0FCAC}" dt="2021-09-13T18:06:09.447" v="1754" actId="26606"/>
          <ac:spMkLst>
            <pc:docMk/>
            <pc:sldMk cId="2649323548" sldId="305"/>
            <ac:spMk id="266" creationId="{0E0936D5-2DCE-48A4-93BC-BA7861B4E343}"/>
          </ac:spMkLst>
        </pc:spChg>
        <pc:spChg chg="add del">
          <ac:chgData name="Matthew Wilcut" userId="a03667fd-790b-464f-9820-47d837b0361e" providerId="ADAL" clId="{772B15E0-8F99-4F14-A9D3-E228E2F0FCAC}" dt="2021-09-13T18:06:49.471" v="1764" actId="26606"/>
          <ac:spMkLst>
            <pc:docMk/>
            <pc:sldMk cId="2649323548" sldId="305"/>
            <ac:spMk id="268" creationId="{23EBFBD2-DA69-40F0-9B41-6AA12C08FC85}"/>
          </ac:spMkLst>
        </pc:spChg>
        <pc:spChg chg="add del">
          <ac:chgData name="Matthew Wilcut" userId="a03667fd-790b-464f-9820-47d837b0361e" providerId="ADAL" clId="{772B15E0-8F99-4F14-A9D3-E228E2F0FCAC}" dt="2021-09-13T18:06:49.471" v="1764" actId="26606"/>
          <ac:spMkLst>
            <pc:docMk/>
            <pc:sldMk cId="2649323548" sldId="305"/>
            <ac:spMk id="269" creationId="{66E085B8-E6D9-4530-9AE3-4C2B79CE418B}"/>
          </ac:spMkLst>
        </pc:spChg>
        <pc:spChg chg="add del">
          <ac:chgData name="Matthew Wilcut" userId="a03667fd-790b-464f-9820-47d837b0361e" providerId="ADAL" clId="{772B15E0-8F99-4F14-A9D3-E228E2F0FCAC}" dt="2021-09-13T18:06:49.471" v="1764" actId="26606"/>
          <ac:spMkLst>
            <pc:docMk/>
            <pc:sldMk cId="2649323548" sldId="305"/>
            <ac:spMk id="270" creationId="{4F2304C2-1AD0-4AFD-93A0-BB1D998E0F97}"/>
          </ac:spMkLst>
        </pc:spChg>
        <pc:spChg chg="add del">
          <ac:chgData name="Matthew Wilcut" userId="a03667fd-790b-464f-9820-47d837b0361e" providerId="ADAL" clId="{772B15E0-8F99-4F14-A9D3-E228E2F0FCAC}" dt="2021-09-13T18:06:46.628" v="1759" actId="26606"/>
          <ac:spMkLst>
            <pc:docMk/>
            <pc:sldMk cId="2649323548" sldId="305"/>
            <ac:spMk id="272" creationId="{CD7B8A97-A55C-4B63-9224-277C84F4B6BD}"/>
          </ac:spMkLst>
        </pc:spChg>
        <pc:spChg chg="add del">
          <ac:chgData name="Matthew Wilcut" userId="a03667fd-790b-464f-9820-47d837b0361e" providerId="ADAL" clId="{772B15E0-8F99-4F14-A9D3-E228E2F0FCAC}" dt="2021-09-13T18:06:46.628" v="1759" actId="26606"/>
          <ac:spMkLst>
            <pc:docMk/>
            <pc:sldMk cId="2649323548" sldId="305"/>
            <ac:spMk id="273" creationId="{64E8C82B-29EE-43B6-90D9-4C3463486DBF}"/>
          </ac:spMkLst>
        </pc:spChg>
        <pc:spChg chg="add del">
          <ac:chgData name="Matthew Wilcut" userId="a03667fd-790b-464f-9820-47d837b0361e" providerId="ADAL" clId="{772B15E0-8F99-4F14-A9D3-E228E2F0FCAC}" dt="2021-09-13T18:06:46.628" v="1759" actId="26606"/>
          <ac:spMkLst>
            <pc:docMk/>
            <pc:sldMk cId="2649323548" sldId="305"/>
            <ac:spMk id="274" creationId="{C6E2D67D-01A2-4277-8EA0-1560E7E95275}"/>
          </ac:spMkLst>
        </pc:spChg>
        <pc:spChg chg="add del">
          <ac:chgData name="Matthew Wilcut" userId="a03667fd-790b-464f-9820-47d837b0361e" providerId="ADAL" clId="{772B15E0-8F99-4F14-A9D3-E228E2F0FCAC}" dt="2021-09-13T18:06:46.628" v="1759" actId="26606"/>
          <ac:spMkLst>
            <pc:docMk/>
            <pc:sldMk cId="2649323548" sldId="305"/>
            <ac:spMk id="275" creationId="{66A5D548-4865-4D5F-97A6-2D8C1657B26C}"/>
          </ac:spMkLst>
        </pc:spChg>
        <pc:spChg chg="add del">
          <ac:chgData name="Matthew Wilcut" userId="a03667fd-790b-464f-9820-47d837b0361e" providerId="ADAL" clId="{772B15E0-8F99-4F14-A9D3-E228E2F0FCAC}" dt="2021-09-13T18:06:46.628" v="1759" actId="26606"/>
          <ac:spMkLst>
            <pc:docMk/>
            <pc:sldMk cId="2649323548" sldId="305"/>
            <ac:spMk id="276" creationId="{EFFB280C-BA0C-49DC-926F-5BB41ADF0A23}"/>
          </ac:spMkLst>
        </pc:spChg>
        <pc:spChg chg="add del">
          <ac:chgData name="Matthew Wilcut" userId="a03667fd-790b-464f-9820-47d837b0361e" providerId="ADAL" clId="{772B15E0-8F99-4F14-A9D3-E228E2F0FCAC}" dt="2021-09-13T18:06:48.626" v="1761" actId="26606"/>
          <ac:spMkLst>
            <pc:docMk/>
            <pc:sldMk cId="2649323548" sldId="305"/>
            <ac:spMk id="278" creationId="{78632963-757B-40C2-BB84-FC6107A54DAD}"/>
          </ac:spMkLst>
        </pc:spChg>
        <pc:spChg chg="add del">
          <ac:chgData name="Matthew Wilcut" userId="a03667fd-790b-464f-9820-47d837b0361e" providerId="ADAL" clId="{772B15E0-8F99-4F14-A9D3-E228E2F0FCAC}" dt="2021-09-13T18:06:48.626" v="1761" actId="26606"/>
          <ac:spMkLst>
            <pc:docMk/>
            <pc:sldMk cId="2649323548" sldId="305"/>
            <ac:spMk id="279" creationId="{2853AE55-7E35-44B0-89F1-3F52B262AF33}"/>
          </ac:spMkLst>
        </pc:spChg>
        <pc:spChg chg="add del">
          <ac:chgData name="Matthew Wilcut" userId="a03667fd-790b-464f-9820-47d837b0361e" providerId="ADAL" clId="{772B15E0-8F99-4F14-A9D3-E228E2F0FCAC}" dt="2021-09-13T18:06:48.626" v="1761" actId="26606"/>
          <ac:spMkLst>
            <pc:docMk/>
            <pc:sldMk cId="2649323548" sldId="305"/>
            <ac:spMk id="280" creationId="{DBC4BE4D-4B50-4F51-9F85-4B5D60B02D81}"/>
          </ac:spMkLst>
        </pc:spChg>
        <pc:spChg chg="add del">
          <ac:chgData name="Matthew Wilcut" userId="a03667fd-790b-464f-9820-47d837b0361e" providerId="ADAL" clId="{772B15E0-8F99-4F14-A9D3-E228E2F0FCAC}" dt="2021-09-13T18:06:49.465" v="1763" actId="26606"/>
          <ac:spMkLst>
            <pc:docMk/>
            <pc:sldMk cId="2649323548" sldId="305"/>
            <ac:spMk id="282" creationId="{78632963-757B-40C2-BB84-FC6107A54DAD}"/>
          </ac:spMkLst>
        </pc:spChg>
        <pc:spChg chg="add del">
          <ac:chgData name="Matthew Wilcut" userId="a03667fd-790b-464f-9820-47d837b0361e" providerId="ADAL" clId="{772B15E0-8F99-4F14-A9D3-E228E2F0FCAC}" dt="2021-09-13T18:06:49.465" v="1763" actId="26606"/>
          <ac:spMkLst>
            <pc:docMk/>
            <pc:sldMk cId="2649323548" sldId="305"/>
            <ac:spMk id="283" creationId="{2853AE55-7E35-44B0-89F1-3F52B262AF33}"/>
          </ac:spMkLst>
        </pc:spChg>
        <pc:spChg chg="add del">
          <ac:chgData name="Matthew Wilcut" userId="a03667fd-790b-464f-9820-47d837b0361e" providerId="ADAL" clId="{772B15E0-8F99-4F14-A9D3-E228E2F0FCAC}" dt="2021-09-13T18:06:49.465" v="1763" actId="26606"/>
          <ac:spMkLst>
            <pc:docMk/>
            <pc:sldMk cId="2649323548" sldId="305"/>
            <ac:spMk id="284" creationId="{DBC4BE4D-4B50-4F51-9F85-4B5D60B02D81}"/>
          </ac:spMkLst>
        </pc:spChg>
        <pc:spChg chg="add del">
          <ac:chgData name="Matthew Wilcut" userId="a03667fd-790b-464f-9820-47d837b0361e" providerId="ADAL" clId="{772B15E0-8F99-4F14-A9D3-E228E2F0FCAC}" dt="2021-09-13T18:10:59.492" v="1830" actId="26606"/>
          <ac:spMkLst>
            <pc:docMk/>
            <pc:sldMk cId="2649323548" sldId="305"/>
            <ac:spMk id="286" creationId="{77B2BA5B-1894-4AF7-A31A-68B310384EB4}"/>
          </ac:spMkLst>
        </pc:spChg>
        <pc:spChg chg="add del">
          <ac:chgData name="Matthew Wilcut" userId="a03667fd-790b-464f-9820-47d837b0361e" providerId="ADAL" clId="{772B15E0-8F99-4F14-A9D3-E228E2F0FCAC}" dt="2021-09-13T18:10:59.492" v="1830" actId="26606"/>
          <ac:spMkLst>
            <pc:docMk/>
            <pc:sldMk cId="2649323548" sldId="305"/>
            <ac:spMk id="287" creationId="{3F8292AA-2164-4B18-AEBD-CC13F4CA6F02}"/>
          </ac:spMkLst>
        </pc:spChg>
        <pc:spChg chg="add del">
          <ac:chgData name="Matthew Wilcut" userId="a03667fd-790b-464f-9820-47d837b0361e" providerId="ADAL" clId="{772B15E0-8F99-4F14-A9D3-E228E2F0FCAC}" dt="2021-09-13T18:10:59.492" v="1830" actId="26606"/>
          <ac:spMkLst>
            <pc:docMk/>
            <pc:sldMk cId="2649323548" sldId="305"/>
            <ac:spMk id="288" creationId="{492E3DD6-EE3F-4714-B087-11DF4E1FBC37}"/>
          </ac:spMkLst>
        </pc:spChg>
        <pc:spChg chg="add del">
          <ac:chgData name="Matthew Wilcut" userId="a03667fd-790b-464f-9820-47d837b0361e" providerId="ADAL" clId="{772B15E0-8F99-4F14-A9D3-E228E2F0FCAC}" dt="2021-09-13T18:10:59.492" v="1830" actId="26606"/>
          <ac:spMkLst>
            <pc:docMk/>
            <pc:sldMk cId="2649323548" sldId="305"/>
            <ac:spMk id="289" creationId="{25B8B2C1-56D3-48CF-B950-1C2F68E19831}"/>
          </ac:spMkLst>
        </pc:spChg>
        <pc:spChg chg="add del">
          <ac:chgData name="Matthew Wilcut" userId="a03667fd-790b-464f-9820-47d837b0361e" providerId="ADAL" clId="{772B15E0-8F99-4F14-A9D3-E228E2F0FCAC}" dt="2021-09-13T18:10:59.492" v="1830" actId="26606"/>
          <ac:spMkLst>
            <pc:docMk/>
            <pc:sldMk cId="2649323548" sldId="305"/>
            <ac:spMk id="290" creationId="{4D37A8D7-D2CC-4162-895A-C3ECA645FB09}"/>
          </ac:spMkLst>
        </pc:spChg>
        <pc:spChg chg="add">
          <ac:chgData name="Matthew Wilcut" userId="a03667fd-790b-464f-9820-47d837b0361e" providerId="ADAL" clId="{772B15E0-8F99-4F14-A9D3-E228E2F0FCAC}" dt="2021-09-13T18:10:59.492" v="1830" actId="26606"/>
          <ac:spMkLst>
            <pc:docMk/>
            <pc:sldMk cId="2649323548" sldId="305"/>
            <ac:spMk id="292" creationId="{AB2868F7-FE10-4289-A5BD-90763C7A2F5A}"/>
          </ac:spMkLst>
        </pc:spChg>
        <pc:spChg chg="add">
          <ac:chgData name="Matthew Wilcut" userId="a03667fd-790b-464f-9820-47d837b0361e" providerId="ADAL" clId="{772B15E0-8F99-4F14-A9D3-E228E2F0FCAC}" dt="2021-09-13T18:10:59.492" v="1830" actId="26606"/>
          <ac:spMkLst>
            <pc:docMk/>
            <pc:sldMk cId="2649323548" sldId="305"/>
            <ac:spMk id="293" creationId="{BD94142C-10EE-487C-A327-404FDF358F22}"/>
          </ac:spMkLst>
        </pc:spChg>
        <pc:spChg chg="add">
          <ac:chgData name="Matthew Wilcut" userId="a03667fd-790b-464f-9820-47d837b0361e" providerId="ADAL" clId="{772B15E0-8F99-4F14-A9D3-E228E2F0FCAC}" dt="2021-09-13T18:10:59.492" v="1830" actId="26606"/>
          <ac:spMkLst>
            <pc:docMk/>
            <pc:sldMk cId="2649323548" sldId="305"/>
            <ac:spMk id="294" creationId="{5F7FAC2D-7A74-4939-A917-A1A5AF935685}"/>
          </ac:spMkLst>
        </pc:spChg>
        <pc:grpChg chg="add">
          <ac:chgData name="Matthew Wilcut" userId="a03667fd-790b-464f-9820-47d837b0361e" providerId="ADAL" clId="{772B15E0-8F99-4F14-A9D3-E228E2F0FCAC}" dt="2021-09-13T18:10:59.492" v="1830" actId="26606"/>
          <ac:grpSpMkLst>
            <pc:docMk/>
            <pc:sldMk cId="2649323548" sldId="305"/>
            <ac:grpSpMk id="175" creationId="{E26428D7-C6F3-473D-A360-A3F5C3E8728C}"/>
          </ac:grpSpMkLst>
        </pc:grpChg>
        <pc:picChg chg="del">
          <ac:chgData name="Matthew Wilcut" userId="a03667fd-790b-464f-9820-47d837b0361e" providerId="ADAL" clId="{772B15E0-8F99-4F14-A9D3-E228E2F0FCAC}" dt="2021-09-13T18:02:38.481" v="1728" actId="478"/>
          <ac:picMkLst>
            <pc:docMk/>
            <pc:sldMk cId="2649323548" sldId="305"/>
            <ac:picMk id="5" creationId="{77BFB11C-817C-426D-B22E-43E384338687}"/>
          </ac:picMkLst>
        </pc:picChg>
        <pc:picChg chg="add mod ord">
          <ac:chgData name="Matthew Wilcut" userId="a03667fd-790b-464f-9820-47d837b0361e" providerId="ADAL" clId="{772B15E0-8F99-4F14-A9D3-E228E2F0FCAC}" dt="2021-09-13T18:10:59.492" v="1830" actId="26606"/>
          <ac:picMkLst>
            <pc:docMk/>
            <pc:sldMk cId="2649323548" sldId="305"/>
            <ac:picMk id="6" creationId="{EA4E92C7-E4DF-4605-A5BF-E1F4216A24E5}"/>
          </ac:picMkLst>
        </pc:picChg>
        <pc:picChg chg="add mod ord">
          <ac:chgData name="Matthew Wilcut" userId="a03667fd-790b-464f-9820-47d837b0361e" providerId="ADAL" clId="{772B15E0-8F99-4F14-A9D3-E228E2F0FCAC}" dt="2021-09-13T18:10:59.492" v="1830" actId="26606"/>
          <ac:picMkLst>
            <pc:docMk/>
            <pc:sldMk cId="2649323548" sldId="305"/>
            <ac:picMk id="8" creationId="{52C45BAC-C88F-4FA9-8481-2FEF371D9429}"/>
          </ac:picMkLst>
        </pc:picChg>
        <pc:cxnChg chg="add">
          <ac:chgData name="Matthew Wilcut" userId="a03667fd-790b-464f-9820-47d837b0361e" providerId="ADAL" clId="{772B15E0-8F99-4F14-A9D3-E228E2F0FCAC}" dt="2021-09-13T18:10:59.492" v="1830" actId="26606"/>
          <ac:cxnSpMkLst>
            <pc:docMk/>
            <pc:sldMk cId="2649323548" sldId="305"/>
            <ac:cxnSpMk id="295" creationId="{FEF09B21-45A0-42EE-9BDC-C4E0932EA624}"/>
          </ac:cxnSpMkLst>
        </pc:cxnChg>
      </pc:sldChg>
      <pc:sldChg chg="addSp delSp modSp add mod ord setBg setClrOvrMap">
        <pc:chgData name="Matthew Wilcut" userId="a03667fd-790b-464f-9820-47d837b0361e" providerId="ADAL" clId="{772B15E0-8F99-4F14-A9D3-E228E2F0FCAC}" dt="2021-09-17T14:12:41.654" v="3419" actId="20577"/>
        <pc:sldMkLst>
          <pc:docMk/>
          <pc:sldMk cId="3309682664" sldId="306"/>
        </pc:sldMkLst>
        <pc:spChg chg="mod">
          <ac:chgData name="Matthew Wilcut" userId="a03667fd-790b-464f-9820-47d837b0361e" providerId="ADAL" clId="{772B15E0-8F99-4F14-A9D3-E228E2F0FCAC}" dt="2021-09-17T14:12:41.654" v="3419" actId="20577"/>
          <ac:spMkLst>
            <pc:docMk/>
            <pc:sldMk cId="3309682664" sldId="306"/>
            <ac:spMk id="2" creationId="{DB9D07B1-4A24-490F-8874-DE004F6512B7}"/>
          </ac:spMkLst>
        </pc:spChg>
        <pc:spChg chg="add del">
          <ac:chgData name="Matthew Wilcut" userId="a03667fd-790b-464f-9820-47d837b0361e" providerId="ADAL" clId="{772B15E0-8F99-4F14-A9D3-E228E2F0FCAC}" dt="2021-09-13T18:12:02.190" v="1874" actId="26606"/>
          <ac:spMkLst>
            <pc:docMk/>
            <pc:sldMk cId="3309682664" sldId="306"/>
            <ac:spMk id="10" creationId="{904DB13E-F722-4ED6-BB00-556651E95281}"/>
          </ac:spMkLst>
        </pc:spChg>
        <pc:spChg chg="add del">
          <ac:chgData name="Matthew Wilcut" userId="a03667fd-790b-464f-9820-47d837b0361e" providerId="ADAL" clId="{772B15E0-8F99-4F14-A9D3-E228E2F0FCAC}" dt="2021-09-13T18:12:02.190" v="1874" actId="26606"/>
          <ac:spMkLst>
            <pc:docMk/>
            <pc:sldMk cId="3309682664" sldId="306"/>
            <ac:spMk id="12" creationId="{1E8D93C5-28EB-42D0-86CE-D804955653CC}"/>
          </ac:spMkLst>
        </pc:spChg>
        <pc:spChg chg="add del">
          <ac:chgData name="Matthew Wilcut" userId="a03667fd-790b-464f-9820-47d837b0361e" providerId="ADAL" clId="{772B15E0-8F99-4F14-A9D3-E228E2F0FCAC}" dt="2021-09-13T18:12:02.190" v="1874" actId="26606"/>
          <ac:spMkLst>
            <pc:docMk/>
            <pc:sldMk cId="3309682664" sldId="306"/>
            <ac:spMk id="14" creationId="{AB1B1E7D-F76D-4744-AF85-239E6998A4C5}"/>
          </ac:spMkLst>
        </pc:spChg>
        <pc:spChg chg="add del">
          <ac:chgData name="Matthew Wilcut" userId="a03667fd-790b-464f-9820-47d837b0361e" providerId="ADAL" clId="{772B15E0-8F99-4F14-A9D3-E228E2F0FCAC}" dt="2021-09-13T18:12:02.190" v="1874" actId="26606"/>
          <ac:spMkLst>
            <pc:docMk/>
            <pc:sldMk cId="3309682664" sldId="306"/>
            <ac:spMk id="16" creationId="{3BB65211-00DB-45B6-A223-033B2D19CBE8}"/>
          </ac:spMkLst>
        </pc:spChg>
        <pc:spChg chg="add del">
          <ac:chgData name="Matthew Wilcut" userId="a03667fd-790b-464f-9820-47d837b0361e" providerId="ADAL" clId="{772B15E0-8F99-4F14-A9D3-E228E2F0FCAC}" dt="2021-09-13T18:12:02.190" v="1874" actId="26606"/>
          <ac:spMkLst>
            <pc:docMk/>
            <pc:sldMk cId="3309682664" sldId="306"/>
            <ac:spMk id="23" creationId="{BEBBBF70-6ABC-46E8-A293-73A60B8E2EA4}"/>
          </ac:spMkLst>
        </pc:spChg>
        <pc:spChg chg="add del">
          <ac:chgData name="Matthew Wilcut" userId="a03667fd-790b-464f-9820-47d837b0361e" providerId="ADAL" clId="{772B15E0-8F99-4F14-A9D3-E228E2F0FCAC}" dt="2021-09-13T18:12:02.190" v="1874" actId="26606"/>
          <ac:spMkLst>
            <pc:docMk/>
            <pc:sldMk cId="3309682664" sldId="306"/>
            <ac:spMk id="25" creationId="{05388887-43DC-4FAF-9400-7925701AFEE6}"/>
          </ac:spMkLst>
        </pc:spChg>
        <pc:spChg chg="add del">
          <ac:chgData name="Matthew Wilcut" userId="a03667fd-790b-464f-9820-47d837b0361e" providerId="ADAL" clId="{772B15E0-8F99-4F14-A9D3-E228E2F0FCAC}" dt="2021-09-13T18:12:02.190" v="1874" actId="26606"/>
          <ac:spMkLst>
            <pc:docMk/>
            <pc:sldMk cId="3309682664" sldId="306"/>
            <ac:spMk id="27" creationId="{2F2FD4B7-706B-4F5C-A0C7-7D69677C7BFC}"/>
          </ac:spMkLst>
        </pc:spChg>
        <pc:spChg chg="add del">
          <ac:chgData name="Matthew Wilcut" userId="a03667fd-790b-464f-9820-47d837b0361e" providerId="ADAL" clId="{772B15E0-8F99-4F14-A9D3-E228E2F0FCAC}" dt="2021-09-13T18:11:47.864" v="1859" actId="26606"/>
          <ac:spMkLst>
            <pc:docMk/>
            <pc:sldMk cId="3309682664" sldId="306"/>
            <ac:spMk id="38" creationId="{904DB13E-F722-4ED6-BB00-556651E95281}"/>
          </ac:spMkLst>
        </pc:spChg>
        <pc:spChg chg="add del">
          <ac:chgData name="Matthew Wilcut" userId="a03667fd-790b-464f-9820-47d837b0361e" providerId="ADAL" clId="{772B15E0-8F99-4F14-A9D3-E228E2F0FCAC}" dt="2021-09-13T18:11:46.309" v="1857" actId="26606"/>
          <ac:spMkLst>
            <pc:docMk/>
            <pc:sldMk cId="3309682664" sldId="306"/>
            <ac:spMk id="40" creationId="{904DB13E-F722-4ED6-BB00-556651E95281}"/>
          </ac:spMkLst>
        </pc:spChg>
        <pc:spChg chg="add del">
          <ac:chgData name="Matthew Wilcut" userId="a03667fd-790b-464f-9820-47d837b0361e" providerId="ADAL" clId="{772B15E0-8F99-4F14-A9D3-E228E2F0FCAC}" dt="2021-09-13T18:11:46.309" v="1857" actId="26606"/>
          <ac:spMkLst>
            <pc:docMk/>
            <pc:sldMk cId="3309682664" sldId="306"/>
            <ac:spMk id="42" creationId="{1E8D93C5-28EB-42D0-86CE-D804955653CC}"/>
          </ac:spMkLst>
        </pc:spChg>
        <pc:spChg chg="add del">
          <ac:chgData name="Matthew Wilcut" userId="a03667fd-790b-464f-9820-47d837b0361e" providerId="ADAL" clId="{772B15E0-8F99-4F14-A9D3-E228E2F0FCAC}" dt="2021-09-13T18:11:46.309" v="1857" actId="26606"/>
          <ac:spMkLst>
            <pc:docMk/>
            <pc:sldMk cId="3309682664" sldId="306"/>
            <ac:spMk id="44" creationId="{AB1B1E7D-F76D-4744-AF85-239E6998A4C5}"/>
          </ac:spMkLst>
        </pc:spChg>
        <pc:spChg chg="add del">
          <ac:chgData name="Matthew Wilcut" userId="a03667fd-790b-464f-9820-47d837b0361e" providerId="ADAL" clId="{772B15E0-8F99-4F14-A9D3-E228E2F0FCAC}" dt="2021-09-13T18:11:46.309" v="1857" actId="26606"/>
          <ac:spMkLst>
            <pc:docMk/>
            <pc:sldMk cId="3309682664" sldId="306"/>
            <ac:spMk id="46" creationId="{3BB65211-00DB-45B6-A223-033B2D19CBE8}"/>
          </ac:spMkLst>
        </pc:spChg>
        <pc:spChg chg="add del">
          <ac:chgData name="Matthew Wilcut" userId="a03667fd-790b-464f-9820-47d837b0361e" providerId="ADAL" clId="{772B15E0-8F99-4F14-A9D3-E228E2F0FCAC}" dt="2021-09-13T18:11:47.864" v="1859" actId="26606"/>
          <ac:spMkLst>
            <pc:docMk/>
            <pc:sldMk cId="3309682664" sldId="306"/>
            <ac:spMk id="51" creationId="{B645BD8A-B13F-463A-9101-4FB883F064BD}"/>
          </ac:spMkLst>
        </pc:spChg>
        <pc:spChg chg="add del">
          <ac:chgData name="Matthew Wilcut" userId="a03667fd-790b-464f-9820-47d837b0361e" providerId="ADAL" clId="{772B15E0-8F99-4F14-A9D3-E228E2F0FCAC}" dt="2021-09-13T18:11:46.309" v="1857" actId="26606"/>
          <ac:spMkLst>
            <pc:docMk/>
            <pc:sldMk cId="3309682664" sldId="306"/>
            <ac:spMk id="53" creationId="{EA4E4267-CAF0-4C38-8DC6-CD3B1A9F046E}"/>
          </ac:spMkLst>
        </pc:spChg>
        <pc:spChg chg="add del">
          <ac:chgData name="Matthew Wilcut" userId="a03667fd-790b-464f-9820-47d837b0361e" providerId="ADAL" clId="{772B15E0-8F99-4F14-A9D3-E228E2F0FCAC}" dt="2021-09-13T18:11:46.309" v="1857" actId="26606"/>
          <ac:spMkLst>
            <pc:docMk/>
            <pc:sldMk cId="3309682664" sldId="306"/>
            <ac:spMk id="55" creationId="{0EE3ACC5-126D-4BA4-8B45-7F0B5B839C51}"/>
          </ac:spMkLst>
        </pc:spChg>
        <pc:spChg chg="add del">
          <ac:chgData name="Matthew Wilcut" userId="a03667fd-790b-464f-9820-47d837b0361e" providerId="ADAL" clId="{772B15E0-8F99-4F14-A9D3-E228E2F0FCAC}" dt="2021-09-13T18:11:46.309" v="1857" actId="26606"/>
          <ac:spMkLst>
            <pc:docMk/>
            <pc:sldMk cId="3309682664" sldId="306"/>
            <ac:spMk id="57" creationId="{AB2868F7-FE10-4289-A5BD-90763C7A2F5A}"/>
          </ac:spMkLst>
        </pc:spChg>
        <pc:spChg chg="add del">
          <ac:chgData name="Matthew Wilcut" userId="a03667fd-790b-464f-9820-47d837b0361e" providerId="ADAL" clId="{772B15E0-8F99-4F14-A9D3-E228E2F0FCAC}" dt="2021-09-13T18:11:46.309" v="1857" actId="26606"/>
          <ac:spMkLst>
            <pc:docMk/>
            <pc:sldMk cId="3309682664" sldId="306"/>
            <ac:spMk id="59" creationId="{BD94142C-10EE-487C-A327-404FDF358F22}"/>
          </ac:spMkLst>
        </pc:spChg>
        <pc:spChg chg="add del">
          <ac:chgData name="Matthew Wilcut" userId="a03667fd-790b-464f-9820-47d837b0361e" providerId="ADAL" clId="{772B15E0-8F99-4F14-A9D3-E228E2F0FCAC}" dt="2021-09-13T18:11:46.309" v="1857" actId="26606"/>
          <ac:spMkLst>
            <pc:docMk/>
            <pc:sldMk cId="3309682664" sldId="306"/>
            <ac:spMk id="61" creationId="{5F7FAC2D-7A74-4939-A917-A1A5AF935685}"/>
          </ac:spMkLst>
        </pc:spChg>
        <pc:spChg chg="add del">
          <ac:chgData name="Matthew Wilcut" userId="a03667fd-790b-464f-9820-47d837b0361e" providerId="ADAL" clId="{772B15E0-8F99-4F14-A9D3-E228E2F0FCAC}" dt="2021-09-13T18:11:46.309" v="1857" actId="26606"/>
          <ac:spMkLst>
            <pc:docMk/>
            <pc:sldMk cId="3309682664" sldId="306"/>
            <ac:spMk id="63" creationId="{BA53A868-C420-4BAE-9244-EC162AF05CFC}"/>
          </ac:spMkLst>
        </pc:spChg>
        <pc:spChg chg="add del">
          <ac:chgData name="Matthew Wilcut" userId="a03667fd-790b-464f-9820-47d837b0361e" providerId="ADAL" clId="{772B15E0-8F99-4F14-A9D3-E228E2F0FCAC}" dt="2021-09-13T18:11:47.864" v="1859" actId="26606"/>
          <ac:spMkLst>
            <pc:docMk/>
            <pc:sldMk cId="3309682664" sldId="306"/>
            <ac:spMk id="71" creationId="{7B58A187-A4B1-42EB-A4C7-8635BA507BCE}"/>
          </ac:spMkLst>
        </pc:spChg>
        <pc:spChg chg="add del">
          <ac:chgData name="Matthew Wilcut" userId="a03667fd-790b-464f-9820-47d837b0361e" providerId="ADAL" clId="{772B15E0-8F99-4F14-A9D3-E228E2F0FCAC}" dt="2021-09-13T18:11:47.864" v="1859" actId="26606"/>
          <ac:spMkLst>
            <pc:docMk/>
            <pc:sldMk cId="3309682664" sldId="306"/>
            <ac:spMk id="72" creationId="{37F14E7F-3054-458C-ACF9-A8DA1757C65C}"/>
          </ac:spMkLst>
        </pc:spChg>
        <pc:spChg chg="add del">
          <ac:chgData name="Matthew Wilcut" userId="a03667fd-790b-464f-9820-47d837b0361e" providerId="ADAL" clId="{772B15E0-8F99-4F14-A9D3-E228E2F0FCAC}" dt="2021-09-13T18:11:47.864" v="1859" actId="26606"/>
          <ac:spMkLst>
            <pc:docMk/>
            <pc:sldMk cId="3309682664" sldId="306"/>
            <ac:spMk id="73" creationId="{93747C1C-97FC-4D70-A6C8-A01FBCF5A9DC}"/>
          </ac:spMkLst>
        </pc:spChg>
        <pc:spChg chg="add del">
          <ac:chgData name="Matthew Wilcut" userId="a03667fd-790b-464f-9820-47d837b0361e" providerId="ADAL" clId="{772B15E0-8F99-4F14-A9D3-E228E2F0FCAC}" dt="2021-09-13T18:11:47.864" v="1859" actId="26606"/>
          <ac:spMkLst>
            <pc:docMk/>
            <pc:sldMk cId="3309682664" sldId="306"/>
            <ac:spMk id="76" creationId="{94003B42-F17E-473C-9366-9369C047115C}"/>
          </ac:spMkLst>
        </pc:spChg>
        <pc:spChg chg="add del">
          <ac:chgData name="Matthew Wilcut" userId="a03667fd-790b-464f-9820-47d837b0361e" providerId="ADAL" clId="{772B15E0-8F99-4F14-A9D3-E228E2F0FCAC}" dt="2021-09-13T18:11:47.864" v="1859" actId="26606"/>
          <ac:spMkLst>
            <pc:docMk/>
            <pc:sldMk cId="3309682664" sldId="306"/>
            <ac:spMk id="77" creationId="{149DDF01-2EFB-49D0-864E-0CE29F33A69F}"/>
          </ac:spMkLst>
        </pc:spChg>
        <pc:spChg chg="add del">
          <ac:chgData name="Matthew Wilcut" userId="a03667fd-790b-464f-9820-47d837b0361e" providerId="ADAL" clId="{772B15E0-8F99-4F14-A9D3-E228E2F0FCAC}" dt="2021-09-13T18:11:47.864" v="1859" actId="26606"/>
          <ac:spMkLst>
            <pc:docMk/>
            <pc:sldMk cId="3309682664" sldId="306"/>
            <ac:spMk id="78" creationId="{8EEA5BB7-5B71-4B52-AD7F-3BA82A6177F2}"/>
          </ac:spMkLst>
        </pc:spChg>
        <pc:spChg chg="add del">
          <ac:chgData name="Matthew Wilcut" userId="a03667fd-790b-464f-9820-47d837b0361e" providerId="ADAL" clId="{772B15E0-8F99-4F14-A9D3-E228E2F0FCAC}" dt="2021-09-13T18:11:49.387" v="1861" actId="26606"/>
          <ac:spMkLst>
            <pc:docMk/>
            <pc:sldMk cId="3309682664" sldId="306"/>
            <ac:spMk id="83" creationId="{904DB13E-F722-4ED6-BB00-556651E95281}"/>
          </ac:spMkLst>
        </pc:spChg>
        <pc:spChg chg="add del">
          <ac:chgData name="Matthew Wilcut" userId="a03667fd-790b-464f-9820-47d837b0361e" providerId="ADAL" clId="{772B15E0-8F99-4F14-A9D3-E228E2F0FCAC}" dt="2021-09-13T18:11:49.387" v="1861" actId="26606"/>
          <ac:spMkLst>
            <pc:docMk/>
            <pc:sldMk cId="3309682664" sldId="306"/>
            <ac:spMk id="84" creationId="{7B58A187-A4B1-42EB-A4C7-8635BA507BCE}"/>
          </ac:spMkLst>
        </pc:spChg>
        <pc:spChg chg="add del">
          <ac:chgData name="Matthew Wilcut" userId="a03667fd-790b-464f-9820-47d837b0361e" providerId="ADAL" clId="{772B15E0-8F99-4F14-A9D3-E228E2F0FCAC}" dt="2021-09-13T18:11:49.387" v="1861" actId="26606"/>
          <ac:spMkLst>
            <pc:docMk/>
            <pc:sldMk cId="3309682664" sldId="306"/>
            <ac:spMk id="85" creationId="{37F14E7F-3054-458C-ACF9-A8DA1757C65C}"/>
          </ac:spMkLst>
        </pc:spChg>
        <pc:spChg chg="add del">
          <ac:chgData name="Matthew Wilcut" userId="a03667fd-790b-464f-9820-47d837b0361e" providerId="ADAL" clId="{772B15E0-8F99-4F14-A9D3-E228E2F0FCAC}" dt="2021-09-13T18:11:49.387" v="1861" actId="26606"/>
          <ac:spMkLst>
            <pc:docMk/>
            <pc:sldMk cId="3309682664" sldId="306"/>
            <ac:spMk id="86" creationId="{93747C1C-97FC-4D70-A6C8-A01FBCF5A9DC}"/>
          </ac:spMkLst>
        </pc:spChg>
        <pc:spChg chg="add del">
          <ac:chgData name="Matthew Wilcut" userId="a03667fd-790b-464f-9820-47d837b0361e" providerId="ADAL" clId="{772B15E0-8F99-4F14-A9D3-E228E2F0FCAC}" dt="2021-09-13T18:11:49.387" v="1861" actId="26606"/>
          <ac:spMkLst>
            <pc:docMk/>
            <pc:sldMk cId="3309682664" sldId="306"/>
            <ac:spMk id="89" creationId="{B66F8A2C-B8CF-4B20-9A73-2ADCF6302755}"/>
          </ac:spMkLst>
        </pc:spChg>
        <pc:spChg chg="add del">
          <ac:chgData name="Matthew Wilcut" userId="a03667fd-790b-464f-9820-47d837b0361e" providerId="ADAL" clId="{772B15E0-8F99-4F14-A9D3-E228E2F0FCAC}" dt="2021-09-13T18:11:49.387" v="1861" actId="26606"/>
          <ac:spMkLst>
            <pc:docMk/>
            <pc:sldMk cId="3309682664" sldId="306"/>
            <ac:spMk id="90" creationId="{B5DD78E9-DE0D-47AF-A0DB-F475221E3DC7}"/>
          </ac:spMkLst>
        </pc:spChg>
        <pc:spChg chg="add del">
          <ac:chgData name="Matthew Wilcut" userId="a03667fd-790b-464f-9820-47d837b0361e" providerId="ADAL" clId="{772B15E0-8F99-4F14-A9D3-E228E2F0FCAC}" dt="2021-09-13T18:11:49.387" v="1861" actId="26606"/>
          <ac:spMkLst>
            <pc:docMk/>
            <pc:sldMk cId="3309682664" sldId="306"/>
            <ac:spMk id="91" creationId="{A118D329-2010-4A15-B57C-429FFAE35B11}"/>
          </ac:spMkLst>
        </pc:spChg>
        <pc:spChg chg="add del">
          <ac:chgData name="Matthew Wilcut" userId="a03667fd-790b-464f-9820-47d837b0361e" providerId="ADAL" clId="{772B15E0-8F99-4F14-A9D3-E228E2F0FCAC}" dt="2021-09-13T18:11:49.903" v="1863" actId="26606"/>
          <ac:spMkLst>
            <pc:docMk/>
            <pc:sldMk cId="3309682664" sldId="306"/>
            <ac:spMk id="94" creationId="{904DB13E-F722-4ED6-BB00-556651E95281}"/>
          </ac:spMkLst>
        </pc:spChg>
        <pc:spChg chg="add del">
          <ac:chgData name="Matthew Wilcut" userId="a03667fd-790b-464f-9820-47d837b0361e" providerId="ADAL" clId="{772B15E0-8F99-4F14-A9D3-E228E2F0FCAC}" dt="2021-09-13T18:11:49.903" v="1863" actId="26606"/>
          <ac:spMkLst>
            <pc:docMk/>
            <pc:sldMk cId="3309682664" sldId="306"/>
            <ac:spMk id="95" creationId="{7B58A187-A4B1-42EB-A4C7-8635BA507BCE}"/>
          </ac:spMkLst>
        </pc:spChg>
        <pc:spChg chg="add del">
          <ac:chgData name="Matthew Wilcut" userId="a03667fd-790b-464f-9820-47d837b0361e" providerId="ADAL" clId="{772B15E0-8F99-4F14-A9D3-E228E2F0FCAC}" dt="2021-09-13T18:11:49.903" v="1863" actId="26606"/>
          <ac:spMkLst>
            <pc:docMk/>
            <pc:sldMk cId="3309682664" sldId="306"/>
            <ac:spMk id="96" creationId="{37F14E7F-3054-458C-ACF9-A8DA1757C65C}"/>
          </ac:spMkLst>
        </pc:spChg>
        <pc:spChg chg="add del">
          <ac:chgData name="Matthew Wilcut" userId="a03667fd-790b-464f-9820-47d837b0361e" providerId="ADAL" clId="{772B15E0-8F99-4F14-A9D3-E228E2F0FCAC}" dt="2021-09-13T18:11:49.903" v="1863" actId="26606"/>
          <ac:spMkLst>
            <pc:docMk/>
            <pc:sldMk cId="3309682664" sldId="306"/>
            <ac:spMk id="97" creationId="{93747C1C-97FC-4D70-A6C8-A01FBCF5A9DC}"/>
          </ac:spMkLst>
        </pc:spChg>
        <pc:spChg chg="add del">
          <ac:chgData name="Matthew Wilcut" userId="a03667fd-790b-464f-9820-47d837b0361e" providerId="ADAL" clId="{772B15E0-8F99-4F14-A9D3-E228E2F0FCAC}" dt="2021-09-13T18:11:49.903" v="1863" actId="26606"/>
          <ac:spMkLst>
            <pc:docMk/>
            <pc:sldMk cId="3309682664" sldId="306"/>
            <ac:spMk id="100" creationId="{D071C0CD-5EFD-45A1-AAFD-61C3D4A65188}"/>
          </ac:spMkLst>
        </pc:spChg>
        <pc:spChg chg="add del">
          <ac:chgData name="Matthew Wilcut" userId="a03667fd-790b-464f-9820-47d837b0361e" providerId="ADAL" clId="{772B15E0-8F99-4F14-A9D3-E228E2F0FCAC}" dt="2021-09-13T18:11:49.903" v="1863" actId="26606"/>
          <ac:spMkLst>
            <pc:docMk/>
            <pc:sldMk cId="3309682664" sldId="306"/>
            <ac:spMk id="101" creationId="{8A03302C-20A2-4C4F-9760-E85AE1041385}"/>
          </ac:spMkLst>
        </pc:spChg>
        <pc:spChg chg="add del">
          <ac:chgData name="Matthew Wilcut" userId="a03667fd-790b-464f-9820-47d837b0361e" providerId="ADAL" clId="{772B15E0-8F99-4F14-A9D3-E228E2F0FCAC}" dt="2021-09-13T18:11:49.903" v="1863" actId="26606"/>
          <ac:spMkLst>
            <pc:docMk/>
            <pc:sldMk cId="3309682664" sldId="306"/>
            <ac:spMk id="102" creationId="{D00F093B-0739-4429-B30D-D72924D08871}"/>
          </ac:spMkLst>
        </pc:spChg>
        <pc:spChg chg="add del">
          <ac:chgData name="Matthew Wilcut" userId="a03667fd-790b-464f-9820-47d837b0361e" providerId="ADAL" clId="{772B15E0-8F99-4F14-A9D3-E228E2F0FCAC}" dt="2021-09-13T18:11:49.903" v="1863" actId="26606"/>
          <ac:spMkLst>
            <pc:docMk/>
            <pc:sldMk cId="3309682664" sldId="306"/>
            <ac:spMk id="103" creationId="{1BB92999-6A40-480A-8965-2F20DFB032B5}"/>
          </ac:spMkLst>
        </pc:spChg>
        <pc:spChg chg="add del">
          <ac:chgData name="Matthew Wilcut" userId="a03667fd-790b-464f-9820-47d837b0361e" providerId="ADAL" clId="{772B15E0-8F99-4F14-A9D3-E228E2F0FCAC}" dt="2021-09-13T18:11:51.263" v="1865" actId="26606"/>
          <ac:spMkLst>
            <pc:docMk/>
            <pc:sldMk cId="3309682664" sldId="306"/>
            <ac:spMk id="108" creationId="{904DB13E-F722-4ED6-BB00-556651E95281}"/>
          </ac:spMkLst>
        </pc:spChg>
        <pc:spChg chg="add del">
          <ac:chgData name="Matthew Wilcut" userId="a03667fd-790b-464f-9820-47d837b0361e" providerId="ADAL" clId="{772B15E0-8F99-4F14-A9D3-E228E2F0FCAC}" dt="2021-09-13T18:11:51.263" v="1865" actId="26606"/>
          <ac:spMkLst>
            <pc:docMk/>
            <pc:sldMk cId="3309682664" sldId="306"/>
            <ac:spMk id="109" creationId="{7B58A187-A4B1-42EB-A4C7-8635BA507BCE}"/>
          </ac:spMkLst>
        </pc:spChg>
        <pc:spChg chg="add del">
          <ac:chgData name="Matthew Wilcut" userId="a03667fd-790b-464f-9820-47d837b0361e" providerId="ADAL" clId="{772B15E0-8F99-4F14-A9D3-E228E2F0FCAC}" dt="2021-09-13T18:11:51.263" v="1865" actId="26606"/>
          <ac:spMkLst>
            <pc:docMk/>
            <pc:sldMk cId="3309682664" sldId="306"/>
            <ac:spMk id="110" creationId="{37F14E7F-3054-458C-ACF9-A8DA1757C65C}"/>
          </ac:spMkLst>
        </pc:spChg>
        <pc:spChg chg="add del">
          <ac:chgData name="Matthew Wilcut" userId="a03667fd-790b-464f-9820-47d837b0361e" providerId="ADAL" clId="{772B15E0-8F99-4F14-A9D3-E228E2F0FCAC}" dt="2021-09-13T18:11:51.263" v="1865" actId="26606"/>
          <ac:spMkLst>
            <pc:docMk/>
            <pc:sldMk cId="3309682664" sldId="306"/>
            <ac:spMk id="111" creationId="{93747C1C-97FC-4D70-A6C8-A01FBCF5A9DC}"/>
          </ac:spMkLst>
        </pc:spChg>
        <pc:spChg chg="add del">
          <ac:chgData name="Matthew Wilcut" userId="a03667fd-790b-464f-9820-47d837b0361e" providerId="ADAL" clId="{772B15E0-8F99-4F14-A9D3-E228E2F0FCAC}" dt="2021-09-13T18:11:51.263" v="1865" actId="26606"/>
          <ac:spMkLst>
            <pc:docMk/>
            <pc:sldMk cId="3309682664" sldId="306"/>
            <ac:spMk id="114" creationId="{B66F8A2C-B8CF-4B20-9A73-2ADCF6302755}"/>
          </ac:spMkLst>
        </pc:spChg>
        <pc:spChg chg="add del">
          <ac:chgData name="Matthew Wilcut" userId="a03667fd-790b-464f-9820-47d837b0361e" providerId="ADAL" clId="{772B15E0-8F99-4F14-A9D3-E228E2F0FCAC}" dt="2021-09-13T18:11:51.263" v="1865" actId="26606"/>
          <ac:spMkLst>
            <pc:docMk/>
            <pc:sldMk cId="3309682664" sldId="306"/>
            <ac:spMk id="115" creationId="{B5DD78E9-DE0D-47AF-A0DB-F475221E3DC7}"/>
          </ac:spMkLst>
        </pc:spChg>
        <pc:spChg chg="add del">
          <ac:chgData name="Matthew Wilcut" userId="a03667fd-790b-464f-9820-47d837b0361e" providerId="ADAL" clId="{772B15E0-8F99-4F14-A9D3-E228E2F0FCAC}" dt="2021-09-13T18:11:51.263" v="1865" actId="26606"/>
          <ac:spMkLst>
            <pc:docMk/>
            <pc:sldMk cId="3309682664" sldId="306"/>
            <ac:spMk id="116" creationId="{A118D329-2010-4A15-B57C-429FFAE35B11}"/>
          </ac:spMkLst>
        </pc:spChg>
        <pc:spChg chg="add del">
          <ac:chgData name="Matthew Wilcut" userId="a03667fd-790b-464f-9820-47d837b0361e" providerId="ADAL" clId="{772B15E0-8F99-4F14-A9D3-E228E2F0FCAC}" dt="2021-09-13T18:11:53.477" v="1867" actId="26606"/>
          <ac:spMkLst>
            <pc:docMk/>
            <pc:sldMk cId="3309682664" sldId="306"/>
            <ac:spMk id="119" creationId="{904DB13E-F722-4ED6-BB00-556651E95281}"/>
          </ac:spMkLst>
        </pc:spChg>
        <pc:spChg chg="add del">
          <ac:chgData name="Matthew Wilcut" userId="a03667fd-790b-464f-9820-47d837b0361e" providerId="ADAL" clId="{772B15E0-8F99-4F14-A9D3-E228E2F0FCAC}" dt="2021-09-13T18:11:53.477" v="1867" actId="26606"/>
          <ac:spMkLst>
            <pc:docMk/>
            <pc:sldMk cId="3309682664" sldId="306"/>
            <ac:spMk id="120" creationId="{7B58A187-A4B1-42EB-A4C7-8635BA507BCE}"/>
          </ac:spMkLst>
        </pc:spChg>
        <pc:spChg chg="add del">
          <ac:chgData name="Matthew Wilcut" userId="a03667fd-790b-464f-9820-47d837b0361e" providerId="ADAL" clId="{772B15E0-8F99-4F14-A9D3-E228E2F0FCAC}" dt="2021-09-13T18:11:53.477" v="1867" actId="26606"/>
          <ac:spMkLst>
            <pc:docMk/>
            <pc:sldMk cId="3309682664" sldId="306"/>
            <ac:spMk id="121" creationId="{37F14E7F-3054-458C-ACF9-A8DA1757C65C}"/>
          </ac:spMkLst>
        </pc:spChg>
        <pc:spChg chg="add del">
          <ac:chgData name="Matthew Wilcut" userId="a03667fd-790b-464f-9820-47d837b0361e" providerId="ADAL" clId="{772B15E0-8F99-4F14-A9D3-E228E2F0FCAC}" dt="2021-09-13T18:11:53.477" v="1867" actId="26606"/>
          <ac:spMkLst>
            <pc:docMk/>
            <pc:sldMk cId="3309682664" sldId="306"/>
            <ac:spMk id="122" creationId="{93747C1C-97FC-4D70-A6C8-A01FBCF5A9DC}"/>
          </ac:spMkLst>
        </pc:spChg>
        <pc:spChg chg="add del">
          <ac:chgData name="Matthew Wilcut" userId="a03667fd-790b-464f-9820-47d837b0361e" providerId="ADAL" clId="{772B15E0-8F99-4F14-A9D3-E228E2F0FCAC}" dt="2021-09-13T18:11:53.477" v="1867" actId="26606"/>
          <ac:spMkLst>
            <pc:docMk/>
            <pc:sldMk cId="3309682664" sldId="306"/>
            <ac:spMk id="125" creationId="{AEFDCDD6-2444-445B-B2A6-41F0C73EF955}"/>
          </ac:spMkLst>
        </pc:spChg>
        <pc:spChg chg="add del">
          <ac:chgData name="Matthew Wilcut" userId="a03667fd-790b-464f-9820-47d837b0361e" providerId="ADAL" clId="{772B15E0-8F99-4F14-A9D3-E228E2F0FCAC}" dt="2021-09-13T18:11:53.477" v="1867" actId="26606"/>
          <ac:spMkLst>
            <pc:docMk/>
            <pc:sldMk cId="3309682664" sldId="306"/>
            <ac:spMk id="126" creationId="{AA927C3B-99B6-4CC8-9B17-E037F8499584}"/>
          </ac:spMkLst>
        </pc:spChg>
        <pc:spChg chg="add del">
          <ac:chgData name="Matthew Wilcut" userId="a03667fd-790b-464f-9820-47d837b0361e" providerId="ADAL" clId="{772B15E0-8F99-4F14-A9D3-E228E2F0FCAC}" dt="2021-09-13T18:11:53.477" v="1867" actId="26606"/>
          <ac:spMkLst>
            <pc:docMk/>
            <pc:sldMk cId="3309682664" sldId="306"/>
            <ac:spMk id="127" creationId="{5520CA27-09BA-46BA-BC29-D967DC58E5F4}"/>
          </ac:spMkLst>
        </pc:spChg>
        <pc:spChg chg="add del">
          <ac:chgData name="Matthew Wilcut" userId="a03667fd-790b-464f-9820-47d837b0361e" providerId="ADAL" clId="{772B15E0-8F99-4F14-A9D3-E228E2F0FCAC}" dt="2021-09-13T18:11:53.477" v="1867" actId="26606"/>
          <ac:spMkLst>
            <pc:docMk/>
            <pc:sldMk cId="3309682664" sldId="306"/>
            <ac:spMk id="128" creationId="{05A849D6-560A-4DCB-8F28-267773C0B065}"/>
          </ac:spMkLst>
        </pc:spChg>
        <pc:spChg chg="add del">
          <ac:chgData name="Matthew Wilcut" userId="a03667fd-790b-464f-9820-47d837b0361e" providerId="ADAL" clId="{772B15E0-8F99-4F14-A9D3-E228E2F0FCAC}" dt="2021-09-13T18:11:53.991" v="1869" actId="26606"/>
          <ac:spMkLst>
            <pc:docMk/>
            <pc:sldMk cId="3309682664" sldId="306"/>
            <ac:spMk id="130" creationId="{904DB13E-F722-4ED6-BB00-556651E95281}"/>
          </ac:spMkLst>
        </pc:spChg>
        <pc:spChg chg="add del">
          <ac:chgData name="Matthew Wilcut" userId="a03667fd-790b-464f-9820-47d837b0361e" providerId="ADAL" clId="{772B15E0-8F99-4F14-A9D3-E228E2F0FCAC}" dt="2021-09-13T18:11:53.991" v="1869" actId="26606"/>
          <ac:spMkLst>
            <pc:docMk/>
            <pc:sldMk cId="3309682664" sldId="306"/>
            <ac:spMk id="131" creationId="{7B58A187-A4B1-42EB-A4C7-8635BA507BCE}"/>
          </ac:spMkLst>
        </pc:spChg>
        <pc:spChg chg="add del">
          <ac:chgData name="Matthew Wilcut" userId="a03667fd-790b-464f-9820-47d837b0361e" providerId="ADAL" clId="{772B15E0-8F99-4F14-A9D3-E228E2F0FCAC}" dt="2021-09-13T18:11:53.991" v="1869" actId="26606"/>
          <ac:spMkLst>
            <pc:docMk/>
            <pc:sldMk cId="3309682664" sldId="306"/>
            <ac:spMk id="132" creationId="{37F14E7F-3054-458C-ACF9-A8DA1757C65C}"/>
          </ac:spMkLst>
        </pc:spChg>
        <pc:spChg chg="add del">
          <ac:chgData name="Matthew Wilcut" userId="a03667fd-790b-464f-9820-47d837b0361e" providerId="ADAL" clId="{772B15E0-8F99-4F14-A9D3-E228E2F0FCAC}" dt="2021-09-13T18:11:53.991" v="1869" actId="26606"/>
          <ac:spMkLst>
            <pc:docMk/>
            <pc:sldMk cId="3309682664" sldId="306"/>
            <ac:spMk id="133" creationId="{93747C1C-97FC-4D70-A6C8-A01FBCF5A9DC}"/>
          </ac:spMkLst>
        </pc:spChg>
        <pc:spChg chg="add del">
          <ac:chgData name="Matthew Wilcut" userId="a03667fd-790b-464f-9820-47d837b0361e" providerId="ADAL" clId="{772B15E0-8F99-4F14-A9D3-E228E2F0FCAC}" dt="2021-09-13T18:11:53.991" v="1869" actId="26606"/>
          <ac:spMkLst>
            <pc:docMk/>
            <pc:sldMk cId="3309682664" sldId="306"/>
            <ac:spMk id="136" creationId="{6EB4BFD6-A85D-4A13-A54A-9A5C9E31C69E}"/>
          </ac:spMkLst>
        </pc:spChg>
        <pc:spChg chg="add del">
          <ac:chgData name="Matthew Wilcut" userId="a03667fd-790b-464f-9820-47d837b0361e" providerId="ADAL" clId="{772B15E0-8F99-4F14-A9D3-E228E2F0FCAC}" dt="2021-09-13T18:11:53.991" v="1869" actId="26606"/>
          <ac:spMkLst>
            <pc:docMk/>
            <pc:sldMk cId="3309682664" sldId="306"/>
            <ac:spMk id="137" creationId="{B5DD78E9-DE0D-47AF-A0DB-F475221E3DC7}"/>
          </ac:spMkLst>
        </pc:spChg>
        <pc:spChg chg="add del">
          <ac:chgData name="Matthew Wilcut" userId="a03667fd-790b-464f-9820-47d837b0361e" providerId="ADAL" clId="{772B15E0-8F99-4F14-A9D3-E228E2F0FCAC}" dt="2021-09-13T18:11:53.991" v="1869" actId="26606"/>
          <ac:spMkLst>
            <pc:docMk/>
            <pc:sldMk cId="3309682664" sldId="306"/>
            <ac:spMk id="138" creationId="{A118D329-2010-4A15-B57C-429FFAE35B11}"/>
          </ac:spMkLst>
        </pc:spChg>
        <pc:spChg chg="add del">
          <ac:chgData name="Matthew Wilcut" userId="a03667fd-790b-464f-9820-47d837b0361e" providerId="ADAL" clId="{772B15E0-8F99-4F14-A9D3-E228E2F0FCAC}" dt="2021-09-13T18:11:54.828" v="1871" actId="26606"/>
          <ac:spMkLst>
            <pc:docMk/>
            <pc:sldMk cId="3309682664" sldId="306"/>
            <ac:spMk id="141" creationId="{904DB13E-F722-4ED6-BB00-556651E95281}"/>
          </ac:spMkLst>
        </pc:spChg>
        <pc:spChg chg="add del">
          <ac:chgData name="Matthew Wilcut" userId="a03667fd-790b-464f-9820-47d837b0361e" providerId="ADAL" clId="{772B15E0-8F99-4F14-A9D3-E228E2F0FCAC}" dt="2021-09-13T18:11:54.828" v="1871" actId="26606"/>
          <ac:spMkLst>
            <pc:docMk/>
            <pc:sldMk cId="3309682664" sldId="306"/>
            <ac:spMk id="142" creationId="{7B58A187-A4B1-42EB-A4C7-8635BA507BCE}"/>
          </ac:spMkLst>
        </pc:spChg>
        <pc:spChg chg="add del">
          <ac:chgData name="Matthew Wilcut" userId="a03667fd-790b-464f-9820-47d837b0361e" providerId="ADAL" clId="{772B15E0-8F99-4F14-A9D3-E228E2F0FCAC}" dt="2021-09-13T18:11:54.828" v="1871" actId="26606"/>
          <ac:spMkLst>
            <pc:docMk/>
            <pc:sldMk cId="3309682664" sldId="306"/>
            <ac:spMk id="143" creationId="{37F14E7F-3054-458C-ACF9-A8DA1757C65C}"/>
          </ac:spMkLst>
        </pc:spChg>
        <pc:spChg chg="add del">
          <ac:chgData name="Matthew Wilcut" userId="a03667fd-790b-464f-9820-47d837b0361e" providerId="ADAL" clId="{772B15E0-8F99-4F14-A9D3-E228E2F0FCAC}" dt="2021-09-13T18:11:54.828" v="1871" actId="26606"/>
          <ac:spMkLst>
            <pc:docMk/>
            <pc:sldMk cId="3309682664" sldId="306"/>
            <ac:spMk id="144" creationId="{93747C1C-97FC-4D70-A6C8-A01FBCF5A9DC}"/>
          </ac:spMkLst>
        </pc:spChg>
        <pc:spChg chg="add del">
          <ac:chgData name="Matthew Wilcut" userId="a03667fd-790b-464f-9820-47d837b0361e" providerId="ADAL" clId="{772B15E0-8F99-4F14-A9D3-E228E2F0FCAC}" dt="2021-09-13T18:11:54.828" v="1871" actId="26606"/>
          <ac:spMkLst>
            <pc:docMk/>
            <pc:sldMk cId="3309682664" sldId="306"/>
            <ac:spMk id="147" creationId="{B645BD8A-B13F-463A-9101-4FB883F064BD}"/>
          </ac:spMkLst>
        </pc:spChg>
        <pc:spChg chg="add del">
          <ac:chgData name="Matthew Wilcut" userId="a03667fd-790b-464f-9820-47d837b0361e" providerId="ADAL" clId="{772B15E0-8F99-4F14-A9D3-E228E2F0FCAC}" dt="2021-09-13T18:11:54.828" v="1871" actId="26606"/>
          <ac:spMkLst>
            <pc:docMk/>
            <pc:sldMk cId="3309682664" sldId="306"/>
            <ac:spMk id="148" creationId="{94003B42-F17E-473C-9366-9369C047115C}"/>
          </ac:spMkLst>
        </pc:spChg>
        <pc:spChg chg="add del">
          <ac:chgData name="Matthew Wilcut" userId="a03667fd-790b-464f-9820-47d837b0361e" providerId="ADAL" clId="{772B15E0-8F99-4F14-A9D3-E228E2F0FCAC}" dt="2021-09-13T18:11:54.828" v="1871" actId="26606"/>
          <ac:spMkLst>
            <pc:docMk/>
            <pc:sldMk cId="3309682664" sldId="306"/>
            <ac:spMk id="149" creationId="{149DDF01-2EFB-49D0-864E-0CE29F33A69F}"/>
          </ac:spMkLst>
        </pc:spChg>
        <pc:spChg chg="add del">
          <ac:chgData name="Matthew Wilcut" userId="a03667fd-790b-464f-9820-47d837b0361e" providerId="ADAL" clId="{772B15E0-8F99-4F14-A9D3-E228E2F0FCAC}" dt="2021-09-13T18:11:54.828" v="1871" actId="26606"/>
          <ac:spMkLst>
            <pc:docMk/>
            <pc:sldMk cId="3309682664" sldId="306"/>
            <ac:spMk id="150" creationId="{8EEA5BB7-5B71-4B52-AD7F-3BA82A6177F2}"/>
          </ac:spMkLst>
        </pc:spChg>
        <pc:spChg chg="add del">
          <ac:chgData name="Matthew Wilcut" userId="a03667fd-790b-464f-9820-47d837b0361e" providerId="ADAL" clId="{772B15E0-8F99-4F14-A9D3-E228E2F0FCAC}" dt="2021-09-13T18:12:02.176" v="1873" actId="26606"/>
          <ac:spMkLst>
            <pc:docMk/>
            <pc:sldMk cId="3309682664" sldId="306"/>
            <ac:spMk id="155" creationId="{904DB13E-F722-4ED6-BB00-556651E95281}"/>
          </ac:spMkLst>
        </pc:spChg>
        <pc:spChg chg="add del">
          <ac:chgData name="Matthew Wilcut" userId="a03667fd-790b-464f-9820-47d837b0361e" providerId="ADAL" clId="{772B15E0-8F99-4F14-A9D3-E228E2F0FCAC}" dt="2021-09-13T18:12:02.176" v="1873" actId="26606"/>
          <ac:spMkLst>
            <pc:docMk/>
            <pc:sldMk cId="3309682664" sldId="306"/>
            <ac:spMk id="156" creationId="{7B58A187-A4B1-42EB-A4C7-8635BA507BCE}"/>
          </ac:spMkLst>
        </pc:spChg>
        <pc:spChg chg="add del">
          <ac:chgData name="Matthew Wilcut" userId="a03667fd-790b-464f-9820-47d837b0361e" providerId="ADAL" clId="{772B15E0-8F99-4F14-A9D3-E228E2F0FCAC}" dt="2021-09-13T18:12:02.176" v="1873" actId="26606"/>
          <ac:spMkLst>
            <pc:docMk/>
            <pc:sldMk cId="3309682664" sldId="306"/>
            <ac:spMk id="157" creationId="{37F14E7F-3054-458C-ACF9-A8DA1757C65C}"/>
          </ac:spMkLst>
        </pc:spChg>
        <pc:spChg chg="add del">
          <ac:chgData name="Matthew Wilcut" userId="a03667fd-790b-464f-9820-47d837b0361e" providerId="ADAL" clId="{772B15E0-8F99-4F14-A9D3-E228E2F0FCAC}" dt="2021-09-13T18:12:02.176" v="1873" actId="26606"/>
          <ac:spMkLst>
            <pc:docMk/>
            <pc:sldMk cId="3309682664" sldId="306"/>
            <ac:spMk id="158" creationId="{93747C1C-97FC-4D70-A6C8-A01FBCF5A9DC}"/>
          </ac:spMkLst>
        </pc:spChg>
        <pc:spChg chg="add del">
          <ac:chgData name="Matthew Wilcut" userId="a03667fd-790b-464f-9820-47d837b0361e" providerId="ADAL" clId="{772B15E0-8F99-4F14-A9D3-E228E2F0FCAC}" dt="2021-09-13T18:12:02.176" v="1873" actId="26606"/>
          <ac:spMkLst>
            <pc:docMk/>
            <pc:sldMk cId="3309682664" sldId="306"/>
            <ac:spMk id="161" creationId="{D071C0CD-5EFD-45A1-AAFD-61C3D4A65188}"/>
          </ac:spMkLst>
        </pc:spChg>
        <pc:spChg chg="add del">
          <ac:chgData name="Matthew Wilcut" userId="a03667fd-790b-464f-9820-47d837b0361e" providerId="ADAL" clId="{772B15E0-8F99-4F14-A9D3-E228E2F0FCAC}" dt="2021-09-13T18:12:02.176" v="1873" actId="26606"/>
          <ac:spMkLst>
            <pc:docMk/>
            <pc:sldMk cId="3309682664" sldId="306"/>
            <ac:spMk id="162" creationId="{8A03302C-20A2-4C4F-9760-E85AE1041385}"/>
          </ac:spMkLst>
        </pc:spChg>
        <pc:spChg chg="add del">
          <ac:chgData name="Matthew Wilcut" userId="a03667fd-790b-464f-9820-47d837b0361e" providerId="ADAL" clId="{772B15E0-8F99-4F14-A9D3-E228E2F0FCAC}" dt="2021-09-13T18:12:02.176" v="1873" actId="26606"/>
          <ac:spMkLst>
            <pc:docMk/>
            <pc:sldMk cId="3309682664" sldId="306"/>
            <ac:spMk id="163" creationId="{D00F093B-0739-4429-B30D-D72924D08871}"/>
          </ac:spMkLst>
        </pc:spChg>
        <pc:spChg chg="add del">
          <ac:chgData name="Matthew Wilcut" userId="a03667fd-790b-464f-9820-47d837b0361e" providerId="ADAL" clId="{772B15E0-8F99-4F14-A9D3-E228E2F0FCAC}" dt="2021-09-13T18:12:02.176" v="1873" actId="26606"/>
          <ac:spMkLst>
            <pc:docMk/>
            <pc:sldMk cId="3309682664" sldId="306"/>
            <ac:spMk id="164" creationId="{1BB92999-6A40-480A-8965-2F20DFB032B5}"/>
          </ac:spMkLst>
        </pc:spChg>
        <pc:spChg chg="add">
          <ac:chgData name="Matthew Wilcut" userId="a03667fd-790b-464f-9820-47d837b0361e" providerId="ADAL" clId="{772B15E0-8F99-4F14-A9D3-E228E2F0FCAC}" dt="2021-09-13T18:12:02.190" v="1874" actId="26606"/>
          <ac:spMkLst>
            <pc:docMk/>
            <pc:sldMk cId="3309682664" sldId="306"/>
            <ac:spMk id="169" creationId="{904DB13E-F722-4ED6-BB00-556651E95281}"/>
          </ac:spMkLst>
        </pc:spChg>
        <pc:spChg chg="add">
          <ac:chgData name="Matthew Wilcut" userId="a03667fd-790b-464f-9820-47d837b0361e" providerId="ADAL" clId="{772B15E0-8F99-4F14-A9D3-E228E2F0FCAC}" dt="2021-09-13T18:12:02.190" v="1874" actId="26606"/>
          <ac:spMkLst>
            <pc:docMk/>
            <pc:sldMk cId="3309682664" sldId="306"/>
            <ac:spMk id="170" creationId="{7B58A187-A4B1-42EB-A4C7-8635BA507BCE}"/>
          </ac:spMkLst>
        </pc:spChg>
        <pc:spChg chg="add">
          <ac:chgData name="Matthew Wilcut" userId="a03667fd-790b-464f-9820-47d837b0361e" providerId="ADAL" clId="{772B15E0-8F99-4F14-A9D3-E228E2F0FCAC}" dt="2021-09-13T18:12:02.190" v="1874" actId="26606"/>
          <ac:spMkLst>
            <pc:docMk/>
            <pc:sldMk cId="3309682664" sldId="306"/>
            <ac:spMk id="171" creationId="{37F14E7F-3054-458C-ACF9-A8DA1757C65C}"/>
          </ac:spMkLst>
        </pc:spChg>
        <pc:spChg chg="add">
          <ac:chgData name="Matthew Wilcut" userId="a03667fd-790b-464f-9820-47d837b0361e" providerId="ADAL" clId="{772B15E0-8F99-4F14-A9D3-E228E2F0FCAC}" dt="2021-09-13T18:12:02.190" v="1874" actId="26606"/>
          <ac:spMkLst>
            <pc:docMk/>
            <pc:sldMk cId="3309682664" sldId="306"/>
            <ac:spMk id="172" creationId="{93747C1C-97FC-4D70-A6C8-A01FBCF5A9DC}"/>
          </ac:spMkLst>
        </pc:spChg>
        <pc:spChg chg="add">
          <ac:chgData name="Matthew Wilcut" userId="a03667fd-790b-464f-9820-47d837b0361e" providerId="ADAL" clId="{772B15E0-8F99-4F14-A9D3-E228E2F0FCAC}" dt="2021-09-13T18:12:02.190" v="1874" actId="26606"/>
          <ac:spMkLst>
            <pc:docMk/>
            <pc:sldMk cId="3309682664" sldId="306"/>
            <ac:spMk id="175" creationId="{B645BD8A-B13F-463A-9101-4FB883F064BD}"/>
          </ac:spMkLst>
        </pc:spChg>
        <pc:spChg chg="add">
          <ac:chgData name="Matthew Wilcut" userId="a03667fd-790b-464f-9820-47d837b0361e" providerId="ADAL" clId="{772B15E0-8F99-4F14-A9D3-E228E2F0FCAC}" dt="2021-09-13T18:12:02.190" v="1874" actId="26606"/>
          <ac:spMkLst>
            <pc:docMk/>
            <pc:sldMk cId="3309682664" sldId="306"/>
            <ac:spMk id="176" creationId="{94003B42-F17E-473C-9366-9369C047115C}"/>
          </ac:spMkLst>
        </pc:spChg>
        <pc:spChg chg="add">
          <ac:chgData name="Matthew Wilcut" userId="a03667fd-790b-464f-9820-47d837b0361e" providerId="ADAL" clId="{772B15E0-8F99-4F14-A9D3-E228E2F0FCAC}" dt="2021-09-13T18:12:02.190" v="1874" actId="26606"/>
          <ac:spMkLst>
            <pc:docMk/>
            <pc:sldMk cId="3309682664" sldId="306"/>
            <ac:spMk id="177" creationId="{149DDF01-2EFB-49D0-864E-0CE29F33A69F}"/>
          </ac:spMkLst>
        </pc:spChg>
        <pc:spChg chg="add">
          <ac:chgData name="Matthew Wilcut" userId="a03667fd-790b-464f-9820-47d837b0361e" providerId="ADAL" clId="{772B15E0-8F99-4F14-A9D3-E228E2F0FCAC}" dt="2021-09-13T18:12:02.190" v="1874" actId="26606"/>
          <ac:spMkLst>
            <pc:docMk/>
            <pc:sldMk cId="3309682664" sldId="306"/>
            <ac:spMk id="178" creationId="{8EEA5BB7-5B71-4B52-AD7F-3BA82A6177F2}"/>
          </ac:spMkLst>
        </pc:spChg>
        <pc:grpChg chg="add del">
          <ac:chgData name="Matthew Wilcut" userId="a03667fd-790b-464f-9820-47d837b0361e" providerId="ADAL" clId="{772B15E0-8F99-4F14-A9D3-E228E2F0FCAC}" dt="2021-09-13T18:12:02.190" v="1874" actId="26606"/>
          <ac:grpSpMkLst>
            <pc:docMk/>
            <pc:sldMk cId="3309682664" sldId="306"/>
            <ac:grpSpMk id="18" creationId="{E26428D7-C6F3-473D-A360-A3F5C3E8728C}"/>
          </ac:grpSpMkLst>
        </pc:grpChg>
        <pc:grpChg chg="add del">
          <ac:chgData name="Matthew Wilcut" userId="a03667fd-790b-464f-9820-47d837b0361e" providerId="ADAL" clId="{772B15E0-8F99-4F14-A9D3-E228E2F0FCAC}" dt="2021-09-13T18:11:46.309" v="1857" actId="26606"/>
          <ac:grpSpMkLst>
            <pc:docMk/>
            <pc:sldMk cId="3309682664" sldId="306"/>
            <ac:grpSpMk id="48" creationId="{E26428D7-C6F3-473D-A360-A3F5C3E8728C}"/>
          </ac:grpSpMkLst>
        </pc:grpChg>
        <pc:grpChg chg="add del">
          <ac:chgData name="Matthew Wilcut" userId="a03667fd-790b-464f-9820-47d837b0361e" providerId="ADAL" clId="{772B15E0-8F99-4F14-A9D3-E228E2F0FCAC}" dt="2021-09-13T18:11:47.864" v="1859" actId="26606"/>
          <ac:grpSpMkLst>
            <pc:docMk/>
            <pc:sldMk cId="3309682664" sldId="306"/>
            <ac:grpSpMk id="74" creationId="{E26428D7-C6F3-473D-A360-A3F5C3E8728C}"/>
          </ac:grpSpMkLst>
        </pc:grpChg>
        <pc:grpChg chg="add del">
          <ac:chgData name="Matthew Wilcut" userId="a03667fd-790b-464f-9820-47d837b0361e" providerId="ADAL" clId="{772B15E0-8F99-4F14-A9D3-E228E2F0FCAC}" dt="2021-09-13T18:11:49.387" v="1861" actId="26606"/>
          <ac:grpSpMkLst>
            <pc:docMk/>
            <pc:sldMk cId="3309682664" sldId="306"/>
            <ac:grpSpMk id="87" creationId="{E26428D7-C6F3-473D-A360-A3F5C3E8728C}"/>
          </ac:grpSpMkLst>
        </pc:grpChg>
        <pc:grpChg chg="add del">
          <ac:chgData name="Matthew Wilcut" userId="a03667fd-790b-464f-9820-47d837b0361e" providerId="ADAL" clId="{772B15E0-8F99-4F14-A9D3-E228E2F0FCAC}" dt="2021-09-13T18:11:49.903" v="1863" actId="26606"/>
          <ac:grpSpMkLst>
            <pc:docMk/>
            <pc:sldMk cId="3309682664" sldId="306"/>
            <ac:grpSpMk id="98" creationId="{E26428D7-C6F3-473D-A360-A3F5C3E8728C}"/>
          </ac:grpSpMkLst>
        </pc:grpChg>
        <pc:grpChg chg="add del">
          <ac:chgData name="Matthew Wilcut" userId="a03667fd-790b-464f-9820-47d837b0361e" providerId="ADAL" clId="{772B15E0-8F99-4F14-A9D3-E228E2F0FCAC}" dt="2021-09-13T18:11:51.263" v="1865" actId="26606"/>
          <ac:grpSpMkLst>
            <pc:docMk/>
            <pc:sldMk cId="3309682664" sldId="306"/>
            <ac:grpSpMk id="112" creationId="{E26428D7-C6F3-473D-A360-A3F5C3E8728C}"/>
          </ac:grpSpMkLst>
        </pc:grpChg>
        <pc:grpChg chg="add del">
          <ac:chgData name="Matthew Wilcut" userId="a03667fd-790b-464f-9820-47d837b0361e" providerId="ADAL" clId="{772B15E0-8F99-4F14-A9D3-E228E2F0FCAC}" dt="2021-09-13T18:11:53.477" v="1867" actId="26606"/>
          <ac:grpSpMkLst>
            <pc:docMk/>
            <pc:sldMk cId="3309682664" sldId="306"/>
            <ac:grpSpMk id="123" creationId="{E26428D7-C6F3-473D-A360-A3F5C3E8728C}"/>
          </ac:grpSpMkLst>
        </pc:grpChg>
        <pc:grpChg chg="add del">
          <ac:chgData name="Matthew Wilcut" userId="a03667fd-790b-464f-9820-47d837b0361e" providerId="ADAL" clId="{772B15E0-8F99-4F14-A9D3-E228E2F0FCAC}" dt="2021-09-13T18:11:53.991" v="1869" actId="26606"/>
          <ac:grpSpMkLst>
            <pc:docMk/>
            <pc:sldMk cId="3309682664" sldId="306"/>
            <ac:grpSpMk id="134" creationId="{E26428D7-C6F3-473D-A360-A3F5C3E8728C}"/>
          </ac:grpSpMkLst>
        </pc:grpChg>
        <pc:grpChg chg="add del">
          <ac:chgData name="Matthew Wilcut" userId="a03667fd-790b-464f-9820-47d837b0361e" providerId="ADAL" clId="{772B15E0-8F99-4F14-A9D3-E228E2F0FCAC}" dt="2021-09-13T18:11:54.828" v="1871" actId="26606"/>
          <ac:grpSpMkLst>
            <pc:docMk/>
            <pc:sldMk cId="3309682664" sldId="306"/>
            <ac:grpSpMk id="145" creationId="{E26428D7-C6F3-473D-A360-A3F5C3E8728C}"/>
          </ac:grpSpMkLst>
        </pc:grpChg>
        <pc:grpChg chg="add del">
          <ac:chgData name="Matthew Wilcut" userId="a03667fd-790b-464f-9820-47d837b0361e" providerId="ADAL" clId="{772B15E0-8F99-4F14-A9D3-E228E2F0FCAC}" dt="2021-09-13T18:12:02.176" v="1873" actId="26606"/>
          <ac:grpSpMkLst>
            <pc:docMk/>
            <pc:sldMk cId="3309682664" sldId="306"/>
            <ac:grpSpMk id="159" creationId="{E26428D7-C6F3-473D-A360-A3F5C3E8728C}"/>
          </ac:grpSpMkLst>
        </pc:grpChg>
        <pc:grpChg chg="add">
          <ac:chgData name="Matthew Wilcut" userId="a03667fd-790b-464f-9820-47d837b0361e" providerId="ADAL" clId="{772B15E0-8F99-4F14-A9D3-E228E2F0FCAC}" dt="2021-09-13T18:12:02.190" v="1874" actId="26606"/>
          <ac:grpSpMkLst>
            <pc:docMk/>
            <pc:sldMk cId="3309682664" sldId="306"/>
            <ac:grpSpMk id="173" creationId="{E26428D7-C6F3-473D-A360-A3F5C3E8728C}"/>
          </ac:grpSpMkLst>
        </pc:grpChg>
        <pc:picChg chg="del">
          <ac:chgData name="Matthew Wilcut" userId="a03667fd-790b-464f-9820-47d837b0361e" providerId="ADAL" clId="{772B15E0-8F99-4F14-A9D3-E228E2F0FCAC}" dt="2021-09-13T18:11:30.715" v="1854" actId="478"/>
          <ac:picMkLst>
            <pc:docMk/>
            <pc:sldMk cId="3309682664" sldId="306"/>
            <ac:picMk id="5" creationId="{8B7DD3A2-298D-4ACD-A2C3-6358E1ECA85E}"/>
          </ac:picMkLst>
        </pc:picChg>
        <pc:picChg chg="add del">
          <ac:chgData name="Matthew Wilcut" userId="a03667fd-790b-464f-9820-47d837b0361e" providerId="ADAL" clId="{772B15E0-8F99-4F14-A9D3-E228E2F0FCAC}" dt="2021-09-13T18:11:46.309" v="1857" actId="26606"/>
          <ac:picMkLst>
            <pc:docMk/>
            <pc:sldMk cId="3309682664" sldId="306"/>
            <ac:picMk id="37" creationId="{DD647101-ED7A-4887-85FB-4150FA6FCE1D}"/>
          </ac:picMkLst>
        </pc:picChg>
        <pc:cxnChg chg="add del">
          <ac:chgData name="Matthew Wilcut" userId="a03667fd-790b-464f-9820-47d837b0361e" providerId="ADAL" clId="{772B15E0-8F99-4F14-A9D3-E228E2F0FCAC}" dt="2021-09-13T18:12:02.190" v="1874" actId="26606"/>
          <ac:cxnSpMkLst>
            <pc:docMk/>
            <pc:sldMk cId="3309682664" sldId="306"/>
            <ac:cxnSpMk id="29" creationId="{26E6DC6E-1FA3-4048-B867-BDB51763F365}"/>
          </ac:cxnSpMkLst>
        </pc:cxnChg>
        <pc:cxnChg chg="add del">
          <ac:chgData name="Matthew Wilcut" userId="a03667fd-790b-464f-9820-47d837b0361e" providerId="ADAL" clId="{772B15E0-8F99-4F14-A9D3-E228E2F0FCAC}" dt="2021-09-13T18:12:02.190" v="1874" actId="26606"/>
          <ac:cxnSpMkLst>
            <pc:docMk/>
            <pc:sldMk cId="3309682664" sldId="306"/>
            <ac:cxnSpMk id="31" creationId="{6E066135-B6C1-4001-B7CC-53A443DF250C}"/>
          </ac:cxnSpMkLst>
        </pc:cxnChg>
        <pc:cxnChg chg="add del">
          <ac:chgData name="Matthew Wilcut" userId="a03667fd-790b-464f-9820-47d837b0361e" providerId="ADAL" clId="{772B15E0-8F99-4F14-A9D3-E228E2F0FCAC}" dt="2021-09-13T18:12:02.190" v="1874" actId="26606"/>
          <ac:cxnSpMkLst>
            <pc:docMk/>
            <pc:sldMk cId="3309682664" sldId="306"/>
            <ac:cxnSpMk id="33" creationId="{33AD82B4-5F4B-4968-B15E-29DCF8592D58}"/>
          </ac:cxnSpMkLst>
        </pc:cxnChg>
        <pc:cxnChg chg="add del">
          <ac:chgData name="Matthew Wilcut" userId="a03667fd-790b-464f-9820-47d837b0361e" providerId="ADAL" clId="{772B15E0-8F99-4F14-A9D3-E228E2F0FCAC}" dt="2021-09-13T18:11:46.309" v="1857" actId="26606"/>
          <ac:cxnSpMkLst>
            <pc:docMk/>
            <pc:sldMk cId="3309682664" sldId="306"/>
            <ac:cxnSpMk id="65" creationId="{C2686EF3-81CC-419F-96C3-002A75880309}"/>
          </ac:cxnSpMkLst>
        </pc:cxnChg>
        <pc:cxnChg chg="add del">
          <ac:chgData name="Matthew Wilcut" userId="a03667fd-790b-464f-9820-47d837b0361e" providerId="ADAL" clId="{772B15E0-8F99-4F14-A9D3-E228E2F0FCAC}" dt="2021-09-13T18:11:46.309" v="1857" actId="26606"/>
          <ac:cxnSpMkLst>
            <pc:docMk/>
            <pc:sldMk cId="3309682664" sldId="306"/>
            <ac:cxnSpMk id="67" creationId="{F8D93CCA-A85E-4529-A6F0-8BB54D27BCD1}"/>
          </ac:cxnSpMkLst>
        </pc:cxnChg>
        <pc:cxnChg chg="add del">
          <ac:chgData name="Matthew Wilcut" userId="a03667fd-790b-464f-9820-47d837b0361e" providerId="ADAL" clId="{772B15E0-8F99-4F14-A9D3-E228E2F0FCAC}" dt="2021-09-13T18:11:46.309" v="1857" actId="26606"/>
          <ac:cxnSpMkLst>
            <pc:docMk/>
            <pc:sldMk cId="3309682664" sldId="306"/>
            <ac:cxnSpMk id="69" creationId="{1ECFA516-C18C-41AE-AFF2-A0D0A59C9E90}"/>
          </ac:cxnSpMkLst>
        </pc:cxnChg>
        <pc:cxnChg chg="add del">
          <ac:chgData name="Matthew Wilcut" userId="a03667fd-790b-464f-9820-47d837b0361e" providerId="ADAL" clId="{772B15E0-8F99-4F14-A9D3-E228E2F0FCAC}" dt="2021-09-13T18:11:47.864" v="1859" actId="26606"/>
          <ac:cxnSpMkLst>
            <pc:docMk/>
            <pc:sldMk cId="3309682664" sldId="306"/>
            <ac:cxnSpMk id="79" creationId="{2A1BDD5A-B952-463D-8BF6-F89EC6F21CAA}"/>
          </ac:cxnSpMkLst>
        </pc:cxnChg>
        <pc:cxnChg chg="add del">
          <ac:chgData name="Matthew Wilcut" userId="a03667fd-790b-464f-9820-47d837b0361e" providerId="ADAL" clId="{772B15E0-8F99-4F14-A9D3-E228E2F0FCAC}" dt="2021-09-13T18:11:47.864" v="1859" actId="26606"/>
          <ac:cxnSpMkLst>
            <pc:docMk/>
            <pc:sldMk cId="3309682664" sldId="306"/>
            <ac:cxnSpMk id="80" creationId="{A2C2EF86-4721-4AC5-AC3A-5343FE12BA8C}"/>
          </ac:cxnSpMkLst>
        </pc:cxnChg>
        <pc:cxnChg chg="add del">
          <ac:chgData name="Matthew Wilcut" userId="a03667fd-790b-464f-9820-47d837b0361e" providerId="ADAL" clId="{772B15E0-8F99-4F14-A9D3-E228E2F0FCAC}" dt="2021-09-13T18:11:47.864" v="1859" actId="26606"/>
          <ac:cxnSpMkLst>
            <pc:docMk/>
            <pc:sldMk cId="3309682664" sldId="306"/>
            <ac:cxnSpMk id="81" creationId="{F42A6C7C-49DA-4D7E-9647-1696C74DF81F}"/>
          </ac:cxnSpMkLst>
        </pc:cxnChg>
        <pc:cxnChg chg="add del">
          <ac:chgData name="Matthew Wilcut" userId="a03667fd-790b-464f-9820-47d837b0361e" providerId="ADAL" clId="{772B15E0-8F99-4F14-A9D3-E228E2F0FCAC}" dt="2021-09-13T18:11:49.387" v="1861" actId="26606"/>
          <ac:cxnSpMkLst>
            <pc:docMk/>
            <pc:sldMk cId="3309682664" sldId="306"/>
            <ac:cxnSpMk id="92" creationId="{994262BC-EE98-4BD6-82DB-4955E8DCC290}"/>
          </ac:cxnSpMkLst>
        </pc:cxnChg>
        <pc:cxnChg chg="add del">
          <ac:chgData name="Matthew Wilcut" userId="a03667fd-790b-464f-9820-47d837b0361e" providerId="ADAL" clId="{772B15E0-8F99-4F14-A9D3-E228E2F0FCAC}" dt="2021-09-13T18:11:49.903" v="1863" actId="26606"/>
          <ac:cxnSpMkLst>
            <pc:docMk/>
            <pc:sldMk cId="3309682664" sldId="306"/>
            <ac:cxnSpMk id="104" creationId="{15573B87-7D61-460C-9ADA-EF63674E3A97}"/>
          </ac:cxnSpMkLst>
        </pc:cxnChg>
        <pc:cxnChg chg="add del">
          <ac:chgData name="Matthew Wilcut" userId="a03667fd-790b-464f-9820-47d837b0361e" providerId="ADAL" clId="{772B15E0-8F99-4F14-A9D3-E228E2F0FCAC}" dt="2021-09-13T18:11:49.903" v="1863" actId="26606"/>
          <ac:cxnSpMkLst>
            <pc:docMk/>
            <pc:sldMk cId="3309682664" sldId="306"/>
            <ac:cxnSpMk id="105" creationId="{0AAF6B7C-985D-4351-9564-8DBDF5BB03EA}"/>
          </ac:cxnSpMkLst>
        </pc:cxnChg>
        <pc:cxnChg chg="add del">
          <ac:chgData name="Matthew Wilcut" userId="a03667fd-790b-464f-9820-47d837b0361e" providerId="ADAL" clId="{772B15E0-8F99-4F14-A9D3-E228E2F0FCAC}" dt="2021-09-13T18:11:49.903" v="1863" actId="26606"/>
          <ac:cxnSpMkLst>
            <pc:docMk/>
            <pc:sldMk cId="3309682664" sldId="306"/>
            <ac:cxnSpMk id="106" creationId="{F88433F4-33AB-4CE1-9DE3-72A8403654F1}"/>
          </ac:cxnSpMkLst>
        </pc:cxnChg>
        <pc:cxnChg chg="add del">
          <ac:chgData name="Matthew Wilcut" userId="a03667fd-790b-464f-9820-47d837b0361e" providerId="ADAL" clId="{772B15E0-8F99-4F14-A9D3-E228E2F0FCAC}" dt="2021-09-13T18:11:51.263" v="1865" actId="26606"/>
          <ac:cxnSpMkLst>
            <pc:docMk/>
            <pc:sldMk cId="3309682664" sldId="306"/>
            <ac:cxnSpMk id="117" creationId="{994262BC-EE98-4BD6-82DB-4955E8DCC290}"/>
          </ac:cxnSpMkLst>
        </pc:cxnChg>
        <pc:cxnChg chg="add del">
          <ac:chgData name="Matthew Wilcut" userId="a03667fd-790b-464f-9820-47d837b0361e" providerId="ADAL" clId="{772B15E0-8F99-4F14-A9D3-E228E2F0FCAC}" dt="2021-09-13T18:11:53.991" v="1869" actId="26606"/>
          <ac:cxnSpMkLst>
            <pc:docMk/>
            <pc:sldMk cId="3309682664" sldId="306"/>
            <ac:cxnSpMk id="139" creationId="{994262BC-EE98-4BD6-82DB-4955E8DCC290}"/>
          </ac:cxnSpMkLst>
        </pc:cxnChg>
        <pc:cxnChg chg="add del">
          <ac:chgData name="Matthew Wilcut" userId="a03667fd-790b-464f-9820-47d837b0361e" providerId="ADAL" clId="{772B15E0-8F99-4F14-A9D3-E228E2F0FCAC}" dt="2021-09-13T18:11:54.828" v="1871" actId="26606"/>
          <ac:cxnSpMkLst>
            <pc:docMk/>
            <pc:sldMk cId="3309682664" sldId="306"/>
            <ac:cxnSpMk id="151" creationId="{2A1BDD5A-B952-463D-8BF6-F89EC6F21CAA}"/>
          </ac:cxnSpMkLst>
        </pc:cxnChg>
        <pc:cxnChg chg="add del">
          <ac:chgData name="Matthew Wilcut" userId="a03667fd-790b-464f-9820-47d837b0361e" providerId="ADAL" clId="{772B15E0-8F99-4F14-A9D3-E228E2F0FCAC}" dt="2021-09-13T18:11:54.828" v="1871" actId="26606"/>
          <ac:cxnSpMkLst>
            <pc:docMk/>
            <pc:sldMk cId="3309682664" sldId="306"/>
            <ac:cxnSpMk id="152" creationId="{A2C2EF86-4721-4AC5-AC3A-5343FE12BA8C}"/>
          </ac:cxnSpMkLst>
        </pc:cxnChg>
        <pc:cxnChg chg="add del">
          <ac:chgData name="Matthew Wilcut" userId="a03667fd-790b-464f-9820-47d837b0361e" providerId="ADAL" clId="{772B15E0-8F99-4F14-A9D3-E228E2F0FCAC}" dt="2021-09-13T18:11:54.828" v="1871" actId="26606"/>
          <ac:cxnSpMkLst>
            <pc:docMk/>
            <pc:sldMk cId="3309682664" sldId="306"/>
            <ac:cxnSpMk id="153" creationId="{F42A6C7C-49DA-4D7E-9647-1696C74DF81F}"/>
          </ac:cxnSpMkLst>
        </pc:cxnChg>
        <pc:cxnChg chg="add del">
          <ac:chgData name="Matthew Wilcut" userId="a03667fd-790b-464f-9820-47d837b0361e" providerId="ADAL" clId="{772B15E0-8F99-4F14-A9D3-E228E2F0FCAC}" dt="2021-09-13T18:12:02.176" v="1873" actId="26606"/>
          <ac:cxnSpMkLst>
            <pc:docMk/>
            <pc:sldMk cId="3309682664" sldId="306"/>
            <ac:cxnSpMk id="165" creationId="{15573B87-7D61-460C-9ADA-EF63674E3A97}"/>
          </ac:cxnSpMkLst>
        </pc:cxnChg>
        <pc:cxnChg chg="add del">
          <ac:chgData name="Matthew Wilcut" userId="a03667fd-790b-464f-9820-47d837b0361e" providerId="ADAL" clId="{772B15E0-8F99-4F14-A9D3-E228E2F0FCAC}" dt="2021-09-13T18:12:02.176" v="1873" actId="26606"/>
          <ac:cxnSpMkLst>
            <pc:docMk/>
            <pc:sldMk cId="3309682664" sldId="306"/>
            <ac:cxnSpMk id="166" creationId="{0AAF6B7C-985D-4351-9564-8DBDF5BB03EA}"/>
          </ac:cxnSpMkLst>
        </pc:cxnChg>
        <pc:cxnChg chg="add del">
          <ac:chgData name="Matthew Wilcut" userId="a03667fd-790b-464f-9820-47d837b0361e" providerId="ADAL" clId="{772B15E0-8F99-4F14-A9D3-E228E2F0FCAC}" dt="2021-09-13T18:12:02.176" v="1873" actId="26606"/>
          <ac:cxnSpMkLst>
            <pc:docMk/>
            <pc:sldMk cId="3309682664" sldId="306"/>
            <ac:cxnSpMk id="167" creationId="{F88433F4-33AB-4CE1-9DE3-72A8403654F1}"/>
          </ac:cxnSpMkLst>
        </pc:cxnChg>
        <pc:cxnChg chg="add">
          <ac:chgData name="Matthew Wilcut" userId="a03667fd-790b-464f-9820-47d837b0361e" providerId="ADAL" clId="{772B15E0-8F99-4F14-A9D3-E228E2F0FCAC}" dt="2021-09-13T18:12:02.190" v="1874" actId="26606"/>
          <ac:cxnSpMkLst>
            <pc:docMk/>
            <pc:sldMk cId="3309682664" sldId="306"/>
            <ac:cxnSpMk id="179" creationId="{2A1BDD5A-B952-463D-8BF6-F89EC6F21CAA}"/>
          </ac:cxnSpMkLst>
        </pc:cxnChg>
        <pc:cxnChg chg="add">
          <ac:chgData name="Matthew Wilcut" userId="a03667fd-790b-464f-9820-47d837b0361e" providerId="ADAL" clId="{772B15E0-8F99-4F14-A9D3-E228E2F0FCAC}" dt="2021-09-13T18:12:02.190" v="1874" actId="26606"/>
          <ac:cxnSpMkLst>
            <pc:docMk/>
            <pc:sldMk cId="3309682664" sldId="306"/>
            <ac:cxnSpMk id="180" creationId="{A2C2EF86-4721-4AC5-AC3A-5343FE12BA8C}"/>
          </ac:cxnSpMkLst>
        </pc:cxnChg>
        <pc:cxnChg chg="add">
          <ac:chgData name="Matthew Wilcut" userId="a03667fd-790b-464f-9820-47d837b0361e" providerId="ADAL" clId="{772B15E0-8F99-4F14-A9D3-E228E2F0FCAC}" dt="2021-09-13T18:12:02.190" v="1874" actId="26606"/>
          <ac:cxnSpMkLst>
            <pc:docMk/>
            <pc:sldMk cId="3309682664" sldId="306"/>
            <ac:cxnSpMk id="181" creationId="{F42A6C7C-49DA-4D7E-9647-1696C74DF81F}"/>
          </ac:cxnSpMkLst>
        </pc:cxnChg>
      </pc:sldChg>
      <pc:sldChg chg="addSp delSp modSp add mod">
        <pc:chgData name="Matthew Wilcut" userId="a03667fd-790b-464f-9820-47d837b0361e" providerId="ADAL" clId="{772B15E0-8F99-4F14-A9D3-E228E2F0FCAC}" dt="2021-09-17T13:32:31.010" v="1907" actId="962"/>
        <pc:sldMkLst>
          <pc:docMk/>
          <pc:sldMk cId="4033217654" sldId="307"/>
        </pc:sldMkLst>
        <pc:spChg chg="mod">
          <ac:chgData name="Matthew Wilcut" userId="a03667fd-790b-464f-9820-47d837b0361e" providerId="ADAL" clId="{772B15E0-8F99-4F14-A9D3-E228E2F0FCAC}" dt="2021-09-17T13:30:11.179" v="1904" actId="26606"/>
          <ac:spMkLst>
            <pc:docMk/>
            <pc:sldMk cId="4033217654" sldId="307"/>
            <ac:spMk id="2" creationId="{DB9D07B1-4A24-490F-8874-DE004F6512B7}"/>
          </ac:spMkLst>
        </pc:spChg>
        <pc:spChg chg="add">
          <ac:chgData name="Matthew Wilcut" userId="a03667fd-790b-464f-9820-47d837b0361e" providerId="ADAL" clId="{772B15E0-8F99-4F14-A9D3-E228E2F0FCAC}" dt="2021-09-17T13:30:11.179" v="1904" actId="26606"/>
          <ac:spMkLst>
            <pc:docMk/>
            <pc:sldMk cId="4033217654" sldId="307"/>
            <ac:spMk id="138" creationId="{904DB13E-F722-4ED6-BB00-556651E95281}"/>
          </ac:spMkLst>
        </pc:spChg>
        <pc:spChg chg="add">
          <ac:chgData name="Matthew Wilcut" userId="a03667fd-790b-464f-9820-47d837b0361e" providerId="ADAL" clId="{772B15E0-8F99-4F14-A9D3-E228E2F0FCAC}" dt="2021-09-17T13:30:11.179" v="1904" actId="26606"/>
          <ac:spMkLst>
            <pc:docMk/>
            <pc:sldMk cId="4033217654" sldId="307"/>
            <ac:spMk id="140" creationId="{1E8D93C5-28EB-42D0-86CE-D804955653CC}"/>
          </ac:spMkLst>
        </pc:spChg>
        <pc:spChg chg="add">
          <ac:chgData name="Matthew Wilcut" userId="a03667fd-790b-464f-9820-47d837b0361e" providerId="ADAL" clId="{772B15E0-8F99-4F14-A9D3-E228E2F0FCAC}" dt="2021-09-17T13:30:11.179" v="1904" actId="26606"/>
          <ac:spMkLst>
            <pc:docMk/>
            <pc:sldMk cId="4033217654" sldId="307"/>
            <ac:spMk id="142" creationId="{AB1B1E7D-F76D-4744-AF85-239E6998A4C5}"/>
          </ac:spMkLst>
        </pc:spChg>
        <pc:spChg chg="add">
          <ac:chgData name="Matthew Wilcut" userId="a03667fd-790b-464f-9820-47d837b0361e" providerId="ADAL" clId="{772B15E0-8F99-4F14-A9D3-E228E2F0FCAC}" dt="2021-09-17T13:30:11.179" v="1904" actId="26606"/>
          <ac:spMkLst>
            <pc:docMk/>
            <pc:sldMk cId="4033217654" sldId="307"/>
            <ac:spMk id="144" creationId="{3BB65211-00DB-45B6-A223-033B2D19CBE8}"/>
          </ac:spMkLst>
        </pc:spChg>
        <pc:spChg chg="add">
          <ac:chgData name="Matthew Wilcut" userId="a03667fd-790b-464f-9820-47d837b0361e" providerId="ADAL" clId="{772B15E0-8F99-4F14-A9D3-E228E2F0FCAC}" dt="2021-09-17T13:30:11.179" v="1904" actId="26606"/>
          <ac:spMkLst>
            <pc:docMk/>
            <pc:sldMk cId="4033217654" sldId="307"/>
            <ac:spMk id="151" creationId="{EA4E4267-CAF0-4C38-8DC6-CD3B1A9F046E}"/>
          </ac:spMkLst>
        </pc:spChg>
        <pc:spChg chg="add">
          <ac:chgData name="Matthew Wilcut" userId="a03667fd-790b-464f-9820-47d837b0361e" providerId="ADAL" clId="{772B15E0-8F99-4F14-A9D3-E228E2F0FCAC}" dt="2021-09-17T13:30:11.179" v="1904" actId="26606"/>
          <ac:spMkLst>
            <pc:docMk/>
            <pc:sldMk cId="4033217654" sldId="307"/>
            <ac:spMk id="153" creationId="{0EE3ACC5-126D-4BA4-8B45-7F0B5B839C51}"/>
          </ac:spMkLst>
        </pc:spChg>
        <pc:spChg chg="add">
          <ac:chgData name="Matthew Wilcut" userId="a03667fd-790b-464f-9820-47d837b0361e" providerId="ADAL" clId="{772B15E0-8F99-4F14-A9D3-E228E2F0FCAC}" dt="2021-09-17T13:30:11.179" v="1904" actId="26606"/>
          <ac:spMkLst>
            <pc:docMk/>
            <pc:sldMk cId="4033217654" sldId="307"/>
            <ac:spMk id="155" creationId="{AB2868F7-FE10-4289-A5BD-90763C7A2F5A}"/>
          </ac:spMkLst>
        </pc:spChg>
        <pc:spChg chg="add">
          <ac:chgData name="Matthew Wilcut" userId="a03667fd-790b-464f-9820-47d837b0361e" providerId="ADAL" clId="{772B15E0-8F99-4F14-A9D3-E228E2F0FCAC}" dt="2021-09-17T13:30:11.179" v="1904" actId="26606"/>
          <ac:spMkLst>
            <pc:docMk/>
            <pc:sldMk cId="4033217654" sldId="307"/>
            <ac:spMk id="157" creationId="{BD94142C-10EE-487C-A327-404FDF358F22}"/>
          </ac:spMkLst>
        </pc:spChg>
        <pc:spChg chg="add">
          <ac:chgData name="Matthew Wilcut" userId="a03667fd-790b-464f-9820-47d837b0361e" providerId="ADAL" clId="{772B15E0-8F99-4F14-A9D3-E228E2F0FCAC}" dt="2021-09-17T13:30:11.179" v="1904" actId="26606"/>
          <ac:spMkLst>
            <pc:docMk/>
            <pc:sldMk cId="4033217654" sldId="307"/>
            <ac:spMk id="159" creationId="{5F7FAC2D-7A74-4939-A917-A1A5AF935685}"/>
          </ac:spMkLst>
        </pc:spChg>
        <pc:spChg chg="add">
          <ac:chgData name="Matthew Wilcut" userId="a03667fd-790b-464f-9820-47d837b0361e" providerId="ADAL" clId="{772B15E0-8F99-4F14-A9D3-E228E2F0FCAC}" dt="2021-09-17T13:30:11.179" v="1904" actId="26606"/>
          <ac:spMkLst>
            <pc:docMk/>
            <pc:sldMk cId="4033217654" sldId="307"/>
            <ac:spMk id="161" creationId="{BA53A868-C420-4BAE-9244-EC162AF05CFC}"/>
          </ac:spMkLst>
        </pc:spChg>
        <pc:spChg chg="del">
          <ac:chgData name="Matthew Wilcut" userId="a03667fd-790b-464f-9820-47d837b0361e" providerId="ADAL" clId="{772B15E0-8F99-4F14-A9D3-E228E2F0FCAC}" dt="2021-09-17T13:30:11.179" v="1904" actId="26606"/>
          <ac:spMkLst>
            <pc:docMk/>
            <pc:sldMk cId="4033217654" sldId="307"/>
            <ac:spMk id="232" creationId="{904DB13E-F722-4ED6-BB00-556651E95281}"/>
          </ac:spMkLst>
        </pc:spChg>
        <pc:spChg chg="del">
          <ac:chgData name="Matthew Wilcut" userId="a03667fd-790b-464f-9820-47d837b0361e" providerId="ADAL" clId="{772B15E0-8F99-4F14-A9D3-E228E2F0FCAC}" dt="2021-09-17T13:30:11.179" v="1904" actId="26606"/>
          <ac:spMkLst>
            <pc:docMk/>
            <pc:sldMk cId="4033217654" sldId="307"/>
            <ac:spMk id="234" creationId="{1E8D93C5-28EB-42D0-86CE-D804955653CC}"/>
          </ac:spMkLst>
        </pc:spChg>
        <pc:spChg chg="del">
          <ac:chgData name="Matthew Wilcut" userId="a03667fd-790b-464f-9820-47d837b0361e" providerId="ADAL" clId="{772B15E0-8F99-4F14-A9D3-E228E2F0FCAC}" dt="2021-09-17T13:30:11.179" v="1904" actId="26606"/>
          <ac:spMkLst>
            <pc:docMk/>
            <pc:sldMk cId="4033217654" sldId="307"/>
            <ac:spMk id="236" creationId="{AB1B1E7D-F76D-4744-AF85-239E6998A4C5}"/>
          </ac:spMkLst>
        </pc:spChg>
        <pc:spChg chg="del">
          <ac:chgData name="Matthew Wilcut" userId="a03667fd-790b-464f-9820-47d837b0361e" providerId="ADAL" clId="{772B15E0-8F99-4F14-A9D3-E228E2F0FCAC}" dt="2021-09-17T13:30:11.179" v="1904" actId="26606"/>
          <ac:spMkLst>
            <pc:docMk/>
            <pc:sldMk cId="4033217654" sldId="307"/>
            <ac:spMk id="238" creationId="{3BB65211-00DB-45B6-A223-033B2D19CBE8}"/>
          </ac:spMkLst>
        </pc:spChg>
        <pc:spChg chg="del">
          <ac:chgData name="Matthew Wilcut" userId="a03667fd-790b-464f-9820-47d837b0361e" providerId="ADAL" clId="{772B15E0-8F99-4F14-A9D3-E228E2F0FCAC}" dt="2021-09-17T13:30:11.179" v="1904" actId="26606"/>
          <ac:spMkLst>
            <pc:docMk/>
            <pc:sldMk cId="4033217654" sldId="307"/>
            <ac:spMk id="245" creationId="{EA4E4267-CAF0-4C38-8DC6-CD3B1A9F046E}"/>
          </ac:spMkLst>
        </pc:spChg>
        <pc:spChg chg="del">
          <ac:chgData name="Matthew Wilcut" userId="a03667fd-790b-464f-9820-47d837b0361e" providerId="ADAL" clId="{772B15E0-8F99-4F14-A9D3-E228E2F0FCAC}" dt="2021-09-17T13:30:11.179" v="1904" actId="26606"/>
          <ac:spMkLst>
            <pc:docMk/>
            <pc:sldMk cId="4033217654" sldId="307"/>
            <ac:spMk id="247" creationId="{0EE3ACC5-126D-4BA4-8B45-7F0B5B839C51}"/>
          </ac:spMkLst>
        </pc:spChg>
        <pc:spChg chg="del">
          <ac:chgData name="Matthew Wilcut" userId="a03667fd-790b-464f-9820-47d837b0361e" providerId="ADAL" clId="{772B15E0-8F99-4F14-A9D3-E228E2F0FCAC}" dt="2021-09-17T13:30:11.179" v="1904" actId="26606"/>
          <ac:spMkLst>
            <pc:docMk/>
            <pc:sldMk cId="4033217654" sldId="307"/>
            <ac:spMk id="249" creationId="{AB2868F7-FE10-4289-A5BD-90763C7A2F5A}"/>
          </ac:spMkLst>
        </pc:spChg>
        <pc:spChg chg="del">
          <ac:chgData name="Matthew Wilcut" userId="a03667fd-790b-464f-9820-47d837b0361e" providerId="ADAL" clId="{772B15E0-8F99-4F14-A9D3-E228E2F0FCAC}" dt="2021-09-17T13:30:11.179" v="1904" actId="26606"/>
          <ac:spMkLst>
            <pc:docMk/>
            <pc:sldMk cId="4033217654" sldId="307"/>
            <ac:spMk id="251" creationId="{BD94142C-10EE-487C-A327-404FDF358F22}"/>
          </ac:spMkLst>
        </pc:spChg>
        <pc:spChg chg="del">
          <ac:chgData name="Matthew Wilcut" userId="a03667fd-790b-464f-9820-47d837b0361e" providerId="ADAL" clId="{772B15E0-8F99-4F14-A9D3-E228E2F0FCAC}" dt="2021-09-17T13:30:11.179" v="1904" actId="26606"/>
          <ac:spMkLst>
            <pc:docMk/>
            <pc:sldMk cId="4033217654" sldId="307"/>
            <ac:spMk id="253" creationId="{5F7FAC2D-7A74-4939-A917-A1A5AF935685}"/>
          </ac:spMkLst>
        </pc:spChg>
        <pc:spChg chg="del">
          <ac:chgData name="Matthew Wilcut" userId="a03667fd-790b-464f-9820-47d837b0361e" providerId="ADAL" clId="{772B15E0-8F99-4F14-A9D3-E228E2F0FCAC}" dt="2021-09-17T13:30:11.179" v="1904" actId="26606"/>
          <ac:spMkLst>
            <pc:docMk/>
            <pc:sldMk cId="4033217654" sldId="307"/>
            <ac:spMk id="255" creationId="{BA53A868-C420-4BAE-9244-EC162AF05CFC}"/>
          </ac:spMkLst>
        </pc:spChg>
        <pc:grpChg chg="add">
          <ac:chgData name="Matthew Wilcut" userId="a03667fd-790b-464f-9820-47d837b0361e" providerId="ADAL" clId="{772B15E0-8F99-4F14-A9D3-E228E2F0FCAC}" dt="2021-09-17T13:30:11.179" v="1904" actId="26606"/>
          <ac:grpSpMkLst>
            <pc:docMk/>
            <pc:sldMk cId="4033217654" sldId="307"/>
            <ac:grpSpMk id="146" creationId="{E26428D7-C6F3-473D-A360-A3F5C3E8728C}"/>
          </ac:grpSpMkLst>
        </pc:grpChg>
        <pc:grpChg chg="del">
          <ac:chgData name="Matthew Wilcut" userId="a03667fd-790b-464f-9820-47d837b0361e" providerId="ADAL" clId="{772B15E0-8F99-4F14-A9D3-E228E2F0FCAC}" dt="2021-09-17T13:30:11.179" v="1904" actId="26606"/>
          <ac:grpSpMkLst>
            <pc:docMk/>
            <pc:sldMk cId="4033217654" sldId="307"/>
            <ac:grpSpMk id="240" creationId="{E26428D7-C6F3-473D-A360-A3F5C3E8728C}"/>
          </ac:grpSpMkLst>
        </pc:grpChg>
        <pc:picChg chg="mod">
          <ac:chgData name="Matthew Wilcut" userId="a03667fd-790b-464f-9820-47d837b0361e" providerId="ADAL" clId="{772B15E0-8F99-4F14-A9D3-E228E2F0FCAC}" dt="2021-09-17T13:32:31.010" v="1907" actId="962"/>
          <ac:picMkLst>
            <pc:docMk/>
            <pc:sldMk cId="4033217654" sldId="307"/>
            <ac:picMk id="7" creationId="{5AD97CDF-3C7A-42DA-BD18-92913157BC54}"/>
          </ac:picMkLst>
        </pc:picChg>
        <pc:cxnChg chg="add">
          <ac:chgData name="Matthew Wilcut" userId="a03667fd-790b-464f-9820-47d837b0361e" providerId="ADAL" clId="{772B15E0-8F99-4F14-A9D3-E228E2F0FCAC}" dt="2021-09-17T13:30:11.179" v="1904" actId="26606"/>
          <ac:cxnSpMkLst>
            <pc:docMk/>
            <pc:sldMk cId="4033217654" sldId="307"/>
            <ac:cxnSpMk id="163" creationId="{F8D93CCA-A85E-4529-A6F0-8BB54D27BCD1}"/>
          </ac:cxnSpMkLst>
        </pc:cxnChg>
        <pc:cxnChg chg="add">
          <ac:chgData name="Matthew Wilcut" userId="a03667fd-790b-464f-9820-47d837b0361e" providerId="ADAL" clId="{772B15E0-8F99-4F14-A9D3-E228E2F0FCAC}" dt="2021-09-17T13:30:11.179" v="1904" actId="26606"/>
          <ac:cxnSpMkLst>
            <pc:docMk/>
            <pc:sldMk cId="4033217654" sldId="307"/>
            <ac:cxnSpMk id="165" creationId="{C2686EF3-81CC-419F-96C3-002A75880309}"/>
          </ac:cxnSpMkLst>
        </pc:cxnChg>
        <pc:cxnChg chg="add">
          <ac:chgData name="Matthew Wilcut" userId="a03667fd-790b-464f-9820-47d837b0361e" providerId="ADAL" clId="{772B15E0-8F99-4F14-A9D3-E228E2F0FCAC}" dt="2021-09-17T13:30:11.179" v="1904" actId="26606"/>
          <ac:cxnSpMkLst>
            <pc:docMk/>
            <pc:sldMk cId="4033217654" sldId="307"/>
            <ac:cxnSpMk id="167" creationId="{1ECFA516-C18C-41AE-AFF2-A0D0A59C9E90}"/>
          </ac:cxnSpMkLst>
        </pc:cxnChg>
        <pc:cxnChg chg="del">
          <ac:chgData name="Matthew Wilcut" userId="a03667fd-790b-464f-9820-47d837b0361e" providerId="ADAL" clId="{772B15E0-8F99-4F14-A9D3-E228E2F0FCAC}" dt="2021-09-17T13:30:11.179" v="1904" actId="26606"/>
          <ac:cxnSpMkLst>
            <pc:docMk/>
            <pc:sldMk cId="4033217654" sldId="307"/>
            <ac:cxnSpMk id="257" creationId="{F8D93CCA-A85E-4529-A6F0-8BB54D27BCD1}"/>
          </ac:cxnSpMkLst>
        </pc:cxnChg>
        <pc:cxnChg chg="del">
          <ac:chgData name="Matthew Wilcut" userId="a03667fd-790b-464f-9820-47d837b0361e" providerId="ADAL" clId="{772B15E0-8F99-4F14-A9D3-E228E2F0FCAC}" dt="2021-09-17T13:30:11.179" v="1904" actId="26606"/>
          <ac:cxnSpMkLst>
            <pc:docMk/>
            <pc:sldMk cId="4033217654" sldId="307"/>
            <ac:cxnSpMk id="259" creationId="{C2686EF3-81CC-419F-96C3-002A75880309}"/>
          </ac:cxnSpMkLst>
        </pc:cxnChg>
        <pc:cxnChg chg="del">
          <ac:chgData name="Matthew Wilcut" userId="a03667fd-790b-464f-9820-47d837b0361e" providerId="ADAL" clId="{772B15E0-8F99-4F14-A9D3-E228E2F0FCAC}" dt="2021-09-17T13:30:11.179" v="1904" actId="26606"/>
          <ac:cxnSpMkLst>
            <pc:docMk/>
            <pc:sldMk cId="4033217654" sldId="307"/>
            <ac:cxnSpMk id="261" creationId="{1ECFA516-C18C-41AE-AFF2-A0D0A59C9E90}"/>
          </ac:cxnSpMkLst>
        </pc:cxnChg>
      </pc:sldChg>
      <pc:sldChg chg="addSp delSp modSp add mod">
        <pc:chgData name="Matthew Wilcut" userId="a03667fd-790b-464f-9820-47d837b0361e" providerId="ADAL" clId="{772B15E0-8F99-4F14-A9D3-E228E2F0FCAC}" dt="2021-09-17T14:18:05.143" v="3521" actId="1076"/>
        <pc:sldMkLst>
          <pc:docMk/>
          <pc:sldMk cId="1498444959" sldId="308"/>
        </pc:sldMkLst>
        <pc:spChg chg="mod">
          <ac:chgData name="Matthew Wilcut" userId="a03667fd-790b-464f-9820-47d837b0361e" providerId="ADAL" clId="{772B15E0-8F99-4F14-A9D3-E228E2F0FCAC}" dt="2021-09-17T13:34:11.852" v="1918" actId="20577"/>
          <ac:spMkLst>
            <pc:docMk/>
            <pc:sldMk cId="1498444959" sldId="308"/>
            <ac:spMk id="2" creationId="{DB9D07B1-4A24-490F-8874-DE004F6512B7}"/>
          </ac:spMkLst>
        </pc:spChg>
        <pc:spChg chg="add mod">
          <ac:chgData name="Matthew Wilcut" userId="a03667fd-790b-464f-9820-47d837b0361e" providerId="ADAL" clId="{772B15E0-8F99-4F14-A9D3-E228E2F0FCAC}" dt="2021-09-17T14:18:05.143" v="3521" actId="1076"/>
          <ac:spMkLst>
            <pc:docMk/>
            <pc:sldMk cId="1498444959" sldId="308"/>
            <ac:spMk id="4" creationId="{924F4FB4-3D0D-4F12-8CA7-3772E42E3B28}"/>
          </ac:spMkLst>
        </pc:spChg>
        <pc:spChg chg="add mod">
          <ac:chgData name="Matthew Wilcut" userId="a03667fd-790b-464f-9820-47d837b0361e" providerId="ADAL" clId="{772B15E0-8F99-4F14-A9D3-E228E2F0FCAC}" dt="2021-09-17T13:59:40.912" v="3170" actId="5793"/>
          <ac:spMkLst>
            <pc:docMk/>
            <pc:sldMk cId="1498444959" sldId="308"/>
            <ac:spMk id="22" creationId="{4EE49641-6105-4989-9F5E-B3426A522CEA}"/>
          </ac:spMkLst>
        </pc:spChg>
        <pc:picChg chg="del">
          <ac:chgData name="Matthew Wilcut" userId="a03667fd-790b-464f-9820-47d837b0361e" providerId="ADAL" clId="{772B15E0-8F99-4F14-A9D3-E228E2F0FCAC}" dt="2021-09-17T13:34:38.434" v="1921" actId="478"/>
          <ac:picMkLst>
            <pc:docMk/>
            <pc:sldMk cId="1498444959" sldId="308"/>
            <ac:picMk id="6" creationId="{EA4E92C7-E4DF-4605-A5BF-E1F4216A24E5}"/>
          </ac:picMkLst>
        </pc:picChg>
        <pc:picChg chg="del mod">
          <ac:chgData name="Matthew Wilcut" userId="a03667fd-790b-464f-9820-47d837b0361e" providerId="ADAL" clId="{772B15E0-8F99-4F14-A9D3-E228E2F0FCAC}" dt="2021-09-17T13:35:42.444" v="1927" actId="478"/>
          <ac:picMkLst>
            <pc:docMk/>
            <pc:sldMk cId="1498444959" sldId="308"/>
            <ac:picMk id="8" creationId="{52C45BAC-C88F-4FA9-8481-2FEF371D9429}"/>
          </ac:picMkLst>
        </pc:picChg>
      </pc:sldChg>
    </pc:docChg>
  </pc:docChgLst>
  <pc:docChgLst>
    <pc:chgData name="Matthew Wilcut" userId="a03667fd-790b-464f-9820-47d837b0361e" providerId="ADAL" clId="{BB93FD4E-D409-4B0A-9DA8-7DC862F05AE2}"/>
    <pc:docChg chg="custSel delSld modSld">
      <pc:chgData name="Matthew Wilcut" userId="a03667fd-790b-464f-9820-47d837b0361e" providerId="ADAL" clId="{BB93FD4E-D409-4B0A-9DA8-7DC862F05AE2}" dt="2021-09-17T19:56:54.777" v="470" actId="20577"/>
      <pc:docMkLst>
        <pc:docMk/>
      </pc:docMkLst>
      <pc:sldChg chg="modSp">
        <pc:chgData name="Matthew Wilcut" userId="a03667fd-790b-464f-9820-47d837b0361e" providerId="ADAL" clId="{BB93FD4E-D409-4B0A-9DA8-7DC862F05AE2}" dt="2021-09-17T19:52:19.398" v="353"/>
        <pc:sldMkLst>
          <pc:docMk/>
          <pc:sldMk cId="2082428258" sldId="302"/>
        </pc:sldMkLst>
        <pc:graphicFrameChg chg="mod">
          <ac:chgData name="Matthew Wilcut" userId="a03667fd-790b-464f-9820-47d837b0361e" providerId="ADAL" clId="{BB93FD4E-D409-4B0A-9DA8-7DC862F05AE2}" dt="2021-09-17T19:52:19.398" v="353"/>
          <ac:graphicFrameMkLst>
            <pc:docMk/>
            <pc:sldMk cId="2082428258" sldId="302"/>
            <ac:graphicFrameMk id="9" creationId="{E061CD58-3356-4C7A-812C-91251C73A0DB}"/>
          </ac:graphicFrameMkLst>
        </pc:graphicFrameChg>
      </pc:sldChg>
      <pc:sldChg chg="modSp mod">
        <pc:chgData name="Matthew Wilcut" userId="a03667fd-790b-464f-9820-47d837b0361e" providerId="ADAL" clId="{BB93FD4E-D409-4B0A-9DA8-7DC862F05AE2}" dt="2021-09-17T19:56:54.777" v="470" actId="20577"/>
        <pc:sldMkLst>
          <pc:docMk/>
          <pc:sldMk cId="1891028044" sldId="304"/>
        </pc:sldMkLst>
        <pc:spChg chg="mod">
          <ac:chgData name="Matthew Wilcut" userId="a03667fd-790b-464f-9820-47d837b0361e" providerId="ADAL" clId="{BB93FD4E-D409-4B0A-9DA8-7DC862F05AE2}" dt="2021-09-17T19:56:54.777" v="470" actId="20577"/>
          <ac:spMkLst>
            <pc:docMk/>
            <pc:sldMk cId="1891028044" sldId="304"/>
            <ac:spMk id="3" creationId="{AA2AFC24-186E-4CB5-B923-04AB5C3A6D12}"/>
          </ac:spMkLst>
        </pc:spChg>
      </pc:sldChg>
      <pc:sldChg chg="del">
        <pc:chgData name="Matthew Wilcut" userId="a03667fd-790b-464f-9820-47d837b0361e" providerId="ADAL" clId="{BB93FD4E-D409-4B0A-9DA8-7DC862F05AE2}" dt="2021-09-17T19:46:13.024" v="0" actId="2696"/>
        <pc:sldMkLst>
          <pc:docMk/>
          <pc:sldMk cId="3309682664" sldId="30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2E458C-7FD1-405D-9873-76FE47B7E49E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7EFA33-1C38-4265-9D75-06C94F7400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2112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Starting Assumptions: Near Perfect Set of Records Obtained After Early Client Interview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7EFA33-1C38-4265-9D75-06C94F74007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5086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cap="all" spc="-100" dirty="0">
                <a:solidFill>
                  <a:schemeClr val="tx1"/>
                </a:solidFill>
              </a:rPr>
              <a:t>Benefits of CAPRI Access for VAMC MR</a:t>
            </a:r>
            <a:br>
              <a:rPr lang="en-US" sz="1200" cap="all" spc="-100" dirty="0">
                <a:solidFill>
                  <a:schemeClr val="tx1"/>
                </a:solidFill>
              </a:rPr>
            </a:br>
            <a:r>
              <a:rPr lang="en-US" sz="1200" cap="all" spc="-100" dirty="0">
                <a:solidFill>
                  <a:schemeClr val="tx1"/>
                </a:solidFill>
              </a:rPr>
              <a:t>(or files from CAPRI added to claims file)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7EFA33-1C38-4265-9D75-06C94F74007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7427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cap="all" spc="-100" dirty="0">
                <a:solidFill>
                  <a:schemeClr val="tx1"/>
                </a:solidFill>
              </a:rPr>
              <a:t>Benefits of CAPRI Access for VAMC MR</a:t>
            </a:r>
            <a:br>
              <a:rPr lang="en-US" sz="1200" cap="all" spc="-100" dirty="0">
                <a:solidFill>
                  <a:schemeClr val="tx1"/>
                </a:solidFill>
              </a:rPr>
            </a:br>
            <a:r>
              <a:rPr lang="en-US" sz="1200" cap="all" spc="-100" dirty="0">
                <a:solidFill>
                  <a:schemeClr val="tx1"/>
                </a:solidFill>
              </a:rPr>
              <a:t>(or files from CAPRI added to claims file)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7EFA33-1C38-4265-9D75-06C94F74007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5693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cap="all" spc="-100" dirty="0">
                <a:solidFill>
                  <a:schemeClr val="tx1"/>
                </a:solidFill>
              </a:rPr>
              <a:t>Benefits of CAPRI Access for VAMC MR</a:t>
            </a:r>
            <a:br>
              <a:rPr lang="en-US" sz="1200" cap="all" spc="-100" dirty="0">
                <a:solidFill>
                  <a:schemeClr val="tx1"/>
                </a:solidFill>
              </a:rPr>
            </a:br>
            <a:r>
              <a:rPr lang="en-US" sz="1200" cap="all" spc="-100" dirty="0">
                <a:solidFill>
                  <a:schemeClr val="tx1"/>
                </a:solidFill>
              </a:rPr>
              <a:t>(or files from CAPRI added to claims file)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7EFA33-1C38-4265-9D75-06C94F74007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5014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Garamond" panose="02020404030301010803" pitchFamily="18" charset="0"/>
              <a:buNone/>
              <a:tabLst>
                <a:tab pos="914400" algn="l"/>
              </a:tabLst>
            </a:pPr>
            <a:endParaRPr lang="en-US" sz="1200" dirty="0">
              <a:effectLst/>
              <a:latin typeface="+mn-lt"/>
              <a:ea typeface="+mn-ea"/>
              <a:cs typeface="+mn-cs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Garamond" panose="02020404030301010803" pitchFamily="18" charset="0"/>
              <a:buNone/>
              <a:tabLst>
                <a:tab pos="914400" algn="l"/>
              </a:tabLst>
            </a:pP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Benefit of Electronic Access – CAPRI – lets you know all the visited facilities (EXCEPT vet centers)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85800" marR="0" lvl="1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Garamond" panose="02020404030301010803" pitchFamily="18" charset="0"/>
              <a:buChar char="◦"/>
              <a:tabLst>
                <a:tab pos="1371600" algn="l"/>
              </a:tabLst>
            </a:pP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Niche: Quality-Assurance Records (like 1151 or missed/mistaken diagnosis)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7EFA33-1C38-4265-9D75-06C94F74007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1471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cap="all" spc="-100" dirty="0">
                <a:solidFill>
                  <a:schemeClr val="tx1"/>
                </a:solidFill>
              </a:rPr>
              <a:t>Benefits of CAPRI Access for VAMC MR</a:t>
            </a:r>
            <a:br>
              <a:rPr lang="en-US" sz="1200" cap="all" spc="-100" dirty="0">
                <a:solidFill>
                  <a:schemeClr val="tx1"/>
                </a:solidFill>
              </a:rPr>
            </a:br>
            <a:r>
              <a:rPr lang="en-US" sz="1200" cap="all" spc="-100" dirty="0">
                <a:solidFill>
                  <a:schemeClr val="tx1"/>
                </a:solidFill>
              </a:rPr>
              <a:t>(or files from CAPRI added to claims file)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7EFA33-1C38-4265-9D75-06C94F74007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5919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cap="all" spc="-100" dirty="0">
                <a:solidFill>
                  <a:schemeClr val="tx1"/>
                </a:solidFill>
              </a:rPr>
              <a:t>Benefits of CAPRI Access for VAMC MR</a:t>
            </a:r>
            <a:br>
              <a:rPr lang="en-US" sz="1200" cap="all" spc="-100" dirty="0">
                <a:solidFill>
                  <a:schemeClr val="tx1"/>
                </a:solidFill>
              </a:rPr>
            </a:br>
            <a:r>
              <a:rPr lang="en-US" sz="1200" cap="all" spc="-100" dirty="0">
                <a:solidFill>
                  <a:schemeClr val="tx1"/>
                </a:solidFill>
              </a:rPr>
              <a:t>(or files from CAPRI added to claims file)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7EFA33-1C38-4265-9D75-06C94F74007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1306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cap="all" spc="-100" dirty="0">
                <a:solidFill>
                  <a:schemeClr val="tx1"/>
                </a:solidFill>
              </a:rPr>
              <a:t>CAPRI ONLY PRINTS ACTIVE FOR NOTES</a:t>
            </a:r>
          </a:p>
          <a:p>
            <a:pPr marL="171450" indent="-171450">
              <a:buFontTx/>
              <a:buChar char="-"/>
            </a:pPr>
            <a:r>
              <a:rPr lang="en-US" sz="1200" cap="all" spc="-100" dirty="0">
                <a:solidFill>
                  <a:schemeClr val="tx1"/>
                </a:solidFill>
              </a:rPr>
              <a:t>BUT AN INACTIVE LIST IS AVAILABLE</a:t>
            </a:r>
          </a:p>
          <a:p>
            <a:pPr marL="171450" indent="-171450">
              <a:buFontTx/>
              <a:buChar char="-"/>
            </a:pPr>
            <a:endParaRPr lang="en-US" sz="1200" cap="all" spc="-100" dirty="0">
              <a:solidFill>
                <a:schemeClr val="tx1"/>
              </a:solidFill>
            </a:endParaRPr>
          </a:p>
          <a:p>
            <a:pPr marL="0" indent="0">
              <a:buFontTx/>
              <a:buNone/>
            </a:pPr>
            <a:r>
              <a:rPr lang="en-US" sz="1200" cap="all" spc="-100" dirty="0">
                <a:solidFill>
                  <a:schemeClr val="tx1"/>
                </a:solidFill>
              </a:rPr>
              <a:t>Consider also using the </a:t>
            </a:r>
            <a:r>
              <a:rPr lang="en-US" sz="1200" cap="all" spc="-100" dirty="0" err="1">
                <a:solidFill>
                  <a:schemeClr val="tx1"/>
                </a:solidFill>
              </a:rPr>
              <a:t>va</a:t>
            </a:r>
            <a:r>
              <a:rPr lang="en-US" sz="1200" cap="all" spc="-100" dirty="0">
                <a:solidFill>
                  <a:schemeClr val="tx1"/>
                </a:solidFill>
              </a:rPr>
              <a:t> </a:t>
            </a:r>
            <a:r>
              <a:rPr lang="en-US" sz="1200" cap="all" spc="-100" dirty="0" err="1">
                <a:solidFill>
                  <a:schemeClr val="tx1"/>
                </a:solidFill>
              </a:rPr>
              <a:t>codesheets</a:t>
            </a:r>
            <a:r>
              <a:rPr lang="en-US" sz="1200" cap="all" spc="-100" dirty="0">
                <a:solidFill>
                  <a:schemeClr val="tx1"/>
                </a:solidFill>
              </a:rPr>
              <a:t> in the file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7EFA33-1C38-4265-9D75-06C94F74007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7650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cap="all" spc="-100" dirty="0">
                <a:solidFill>
                  <a:schemeClr val="tx1"/>
                </a:solidFill>
              </a:rPr>
              <a:t>CAPRI ONLY PRINTS ACTIVE FOR NOTES</a:t>
            </a:r>
          </a:p>
          <a:p>
            <a:pPr marL="171450" indent="-171450">
              <a:buFontTx/>
              <a:buChar char="-"/>
            </a:pPr>
            <a:r>
              <a:rPr lang="en-US" sz="1200" cap="all" spc="-100" dirty="0">
                <a:solidFill>
                  <a:schemeClr val="tx1"/>
                </a:solidFill>
              </a:rPr>
              <a:t>BUT AN INACTIVE LIST IS AVAILABLE</a:t>
            </a:r>
          </a:p>
          <a:p>
            <a:pPr marL="171450" indent="-171450">
              <a:buFontTx/>
              <a:buChar char="-"/>
            </a:pPr>
            <a:endParaRPr lang="en-US" sz="1200" cap="all" spc="-100" dirty="0">
              <a:solidFill>
                <a:schemeClr val="tx1"/>
              </a:solidFill>
            </a:endParaRPr>
          </a:p>
          <a:p>
            <a:pPr marL="0" indent="0">
              <a:buFontTx/>
              <a:buNone/>
            </a:pPr>
            <a:r>
              <a:rPr lang="en-US" sz="1200" cap="all" spc="-100" dirty="0">
                <a:solidFill>
                  <a:schemeClr val="tx1"/>
                </a:solidFill>
              </a:rPr>
              <a:t>Consider also using the </a:t>
            </a:r>
            <a:r>
              <a:rPr lang="en-US" sz="1200" cap="all" spc="-100" dirty="0" err="1">
                <a:solidFill>
                  <a:schemeClr val="tx1"/>
                </a:solidFill>
              </a:rPr>
              <a:t>va</a:t>
            </a:r>
            <a:r>
              <a:rPr lang="en-US" sz="1200" cap="all" spc="-100" dirty="0">
                <a:solidFill>
                  <a:schemeClr val="tx1"/>
                </a:solidFill>
              </a:rPr>
              <a:t> </a:t>
            </a:r>
            <a:r>
              <a:rPr lang="en-US" sz="1200" cap="all" spc="-100" dirty="0" err="1">
                <a:solidFill>
                  <a:schemeClr val="tx1"/>
                </a:solidFill>
              </a:rPr>
              <a:t>codesheets</a:t>
            </a:r>
            <a:r>
              <a:rPr lang="en-US" sz="1200" cap="all" spc="-100" dirty="0">
                <a:solidFill>
                  <a:schemeClr val="tx1"/>
                </a:solidFill>
              </a:rPr>
              <a:t> in the file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7EFA33-1C38-4265-9D75-06C94F74007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9923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cap="all" spc="-100" dirty="0">
                <a:solidFill>
                  <a:schemeClr val="tx1"/>
                </a:solidFill>
              </a:rPr>
              <a:t>Benefits of CAPRI Access for VAMC MR</a:t>
            </a:r>
            <a:br>
              <a:rPr lang="en-US" sz="1200" cap="all" spc="-100" dirty="0">
                <a:solidFill>
                  <a:schemeClr val="tx1"/>
                </a:solidFill>
              </a:rPr>
            </a:br>
            <a:r>
              <a:rPr lang="en-US" sz="1200" cap="all" spc="-100" dirty="0">
                <a:solidFill>
                  <a:schemeClr val="tx1"/>
                </a:solidFill>
              </a:rPr>
              <a:t>(or files from CAPRI added to claims file)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7EFA33-1C38-4265-9D75-06C94F74007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3119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Garamond" panose="02020404030301010803" pitchFamily="18" charset="0"/>
              <a:buNone/>
              <a:tabLst>
                <a:tab pos="914400" algn="l"/>
              </a:tabLst>
            </a:pPr>
            <a:endParaRPr lang="en-US" sz="1200" dirty="0">
              <a:effectLst/>
              <a:latin typeface="+mn-lt"/>
              <a:ea typeface="+mn-ea"/>
              <a:cs typeface="+mn-cs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Garamond" panose="02020404030301010803" pitchFamily="18" charset="0"/>
              <a:buNone/>
              <a:tabLst>
                <a:tab pos="914400" algn="l"/>
              </a:tabLst>
            </a:pP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Benefit of Electronic Access – CAPRI – lets you know all the visited facilities (EXCEPT vet centers)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85800" marR="0" lvl="1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Garamond" panose="02020404030301010803" pitchFamily="18" charset="0"/>
              <a:buChar char="◦"/>
              <a:tabLst>
                <a:tab pos="1371600" algn="l"/>
              </a:tabLst>
            </a:pP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Niche: Quality-Assurance Records (like 1151 or missed/mistaken diagnosis)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7EFA33-1C38-4265-9D75-06C94F74007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9763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Garamond" panose="02020404030301010803" pitchFamily="18" charset="0"/>
              <a:buNone/>
              <a:tabLst>
                <a:tab pos="914400" algn="l"/>
              </a:tabLst>
            </a:pPr>
            <a:endParaRPr lang="en-US" sz="1200" dirty="0">
              <a:effectLst/>
              <a:latin typeface="+mn-lt"/>
              <a:ea typeface="+mn-ea"/>
              <a:cs typeface="+mn-cs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Garamond" panose="02020404030301010803" pitchFamily="18" charset="0"/>
              <a:buNone/>
              <a:tabLst>
                <a:tab pos="914400" algn="l"/>
              </a:tabLst>
            </a:pP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Benefit of Electronic Access – CAPRI – lets you know all the visited facilities (EXCEPT vet centers)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85800" marR="0" lvl="1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Garamond" panose="02020404030301010803" pitchFamily="18" charset="0"/>
              <a:buChar char="◦"/>
              <a:tabLst>
                <a:tab pos="1371600" algn="l"/>
              </a:tabLst>
            </a:pP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Niche: Quality-Assurance Records (like 1151 or missed/mistaken diagnosis)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7EFA33-1C38-4265-9D75-06C94F74007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9110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9/17/2021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1344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40B7-36AB-4376-BE14-EF7004D79BB9}" type="datetime1">
              <a:rPr lang="en-US" smtClean="0"/>
              <a:t>9/17/2021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0085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CAB8-DCAE-46A5-AADA-B3FAD11A54E0}" type="datetime1">
              <a:rPr lang="en-US" smtClean="0"/>
              <a:t>9/17/2021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9999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9/17/2021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04002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9/17/2021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7960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9/17/2021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987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9/17/2021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6868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9/17/2021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19674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9/17/2021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7824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9/17/2021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8863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9/17/2021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91304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9/17/2021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3215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wmf"/><Relationship Id="rId5" Type="http://schemas.openxmlformats.org/officeDocument/2006/relationships/oleObject" Target="../embeddings/oleObject2.bin"/><Relationship Id="rId4" Type="http://schemas.openxmlformats.org/officeDocument/2006/relationships/hyperlink" Target="https://campus.ahima.org/campus/courses/CB/course_docs/HDCS/Sample_Inpt_HR.pdf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5" name="Rectangle 95">
            <a:extLst>
              <a:ext uri="{FF2B5EF4-FFF2-40B4-BE49-F238E27FC236}">
                <a16:creationId xmlns:a16="http://schemas.microsoft.com/office/drawing/2014/main" id="{6F40FBDA-CEB1-40F0-9AB9-BD9C402D70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F73848-91FE-4D29-B0DC-BFC4084166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4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-839"/>
            <a:ext cx="12191980" cy="6858000"/>
          </a:xfrm>
          <a:prstGeom prst="rect">
            <a:avLst/>
          </a:prstGeom>
        </p:spPr>
      </p:pic>
      <p:sp>
        <p:nvSpPr>
          <p:cNvPr id="116" name="Rectangle 97">
            <a:extLst>
              <a:ext uri="{FF2B5EF4-FFF2-40B4-BE49-F238E27FC236}">
                <a16:creationId xmlns:a16="http://schemas.microsoft.com/office/drawing/2014/main" id="{0344D4FE-ABEF-4230-9E4E-AD5782FC7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noFill/>
          <a:ln w="9525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69532" y="2091263"/>
            <a:ext cx="8652938" cy="2461504"/>
          </a:xfrm>
        </p:spPr>
        <p:txBody>
          <a:bodyPr>
            <a:normAutofit/>
          </a:bodyPr>
          <a:lstStyle/>
          <a:p>
            <a:r>
              <a:rPr lang="en-US"/>
              <a:t>Reviewing civilian</a:t>
            </a:r>
            <a:br>
              <a:rPr lang="en-US"/>
            </a:br>
            <a:r>
              <a:rPr lang="en-US"/>
              <a:t>Medical records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722DDC-8EEE-4A06-8DFE-B44871EAA2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69532" y="4623127"/>
            <a:ext cx="8655200" cy="45720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900">
                <a:solidFill>
                  <a:schemeClr val="tx1"/>
                </a:solidFill>
              </a:rPr>
              <a:t>Matt Wilcut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900">
                <a:solidFill>
                  <a:schemeClr val="tx1"/>
                </a:solidFill>
              </a:rPr>
              <a:t>Sutton Snipes</a:t>
            </a:r>
          </a:p>
        </p:txBody>
      </p:sp>
      <p:sp>
        <p:nvSpPr>
          <p:cNvPr id="117" name="Rectangle 99">
            <a:extLst>
              <a:ext uri="{FF2B5EF4-FFF2-40B4-BE49-F238E27FC236}">
                <a16:creationId xmlns:a16="http://schemas.microsoft.com/office/drawing/2014/main" id="{9325F979-D3F9-4926-81B7-7ACCB31A5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9525" cap="sq" cmpd="sng" algn="ctr">
            <a:solidFill>
              <a:schemeClr val="tx1">
                <a:lumMod val="75000"/>
                <a:lumOff val="25000"/>
                <a:alpha val="80000"/>
              </a:schemeClr>
            </a:solidFill>
            <a:prstDash val="solid"/>
            <a:miter lim="800000"/>
          </a:ln>
          <a:effectLst/>
        </p:spPr>
      </p:sp>
    </p:spTree>
    <p:extLst>
      <p:ext uri="{BB962C8B-B14F-4D97-AF65-F5344CB8AC3E}">
        <p14:creationId xmlns:p14="http://schemas.microsoft.com/office/powerpoint/2010/main" val="42696815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Rectangle 158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55" name="Rectangle 160">
            <a:extLst>
              <a:ext uri="{FF2B5EF4-FFF2-40B4-BE49-F238E27FC236}">
                <a16:creationId xmlns:a16="http://schemas.microsoft.com/office/drawing/2014/main" id="{1E8D93C5-28EB-42D0-86CE-D80495565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456" name="Rectangle 162">
            <a:extLst>
              <a:ext uri="{FF2B5EF4-FFF2-40B4-BE49-F238E27FC236}">
                <a16:creationId xmlns:a16="http://schemas.microsoft.com/office/drawing/2014/main" id="{AB1B1E7D-F76D-4744-AF85-239E6998A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457" name="Rectangle 164">
            <a:extLst>
              <a:ext uri="{FF2B5EF4-FFF2-40B4-BE49-F238E27FC236}">
                <a16:creationId xmlns:a16="http://schemas.microsoft.com/office/drawing/2014/main" id="{3BB65211-00DB-45B6-A223-033B2D19CB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58" name="Group 166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459" name="Straight Connector 167">
              <a:extLst>
                <a:ext uri="{FF2B5EF4-FFF2-40B4-BE49-F238E27FC236}">
                  <a16:creationId xmlns:a16="http://schemas.microsoft.com/office/drawing/2014/main" id="{14DF524F-3FEF-4236-90C6-820E876A94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0" name="Straight Connector 168">
              <a:extLst>
                <a:ext uri="{FF2B5EF4-FFF2-40B4-BE49-F238E27FC236}">
                  <a16:creationId xmlns:a16="http://schemas.microsoft.com/office/drawing/2014/main" id="{2400A003-1BE9-49C2-8E57-DCD9B870F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1" name="Straight Connector 169">
              <a:extLst>
                <a:ext uri="{FF2B5EF4-FFF2-40B4-BE49-F238E27FC236}">
                  <a16:creationId xmlns:a16="http://schemas.microsoft.com/office/drawing/2014/main" id="{83BF0991-F9A1-4282-99DB-92D70239F6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2" name="Rectangle 171">
            <a:extLst>
              <a:ext uri="{FF2B5EF4-FFF2-40B4-BE49-F238E27FC236}">
                <a16:creationId xmlns:a16="http://schemas.microsoft.com/office/drawing/2014/main" id="{EA4E4267-CAF0-4C38-8DC6-CD3B1A9F04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3" name="Rectangle 173">
            <a:extLst>
              <a:ext uri="{FF2B5EF4-FFF2-40B4-BE49-F238E27FC236}">
                <a16:creationId xmlns:a16="http://schemas.microsoft.com/office/drawing/2014/main" id="{0EE3ACC5-126D-4BA4-8B45-7F0B5B839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384"/>
            <a:ext cx="12192000" cy="6858000"/>
          </a:xfrm>
          <a:prstGeom prst="rect">
            <a:avLst/>
          </a:prstGeom>
          <a:blipFill dpi="0" rotWithShape="1">
            <a:blip r:embed="rId3">
              <a:alphaModFix amt="4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4" name="Rectangle 175">
            <a:extLst>
              <a:ext uri="{FF2B5EF4-FFF2-40B4-BE49-F238E27FC236}">
                <a16:creationId xmlns:a16="http://schemas.microsoft.com/office/drawing/2014/main" id="{AB2868F7-FE10-4289-A5BD-90763C7A2F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3866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5" name="Rectangle 177">
            <a:extLst>
              <a:ext uri="{FF2B5EF4-FFF2-40B4-BE49-F238E27FC236}">
                <a16:creationId xmlns:a16="http://schemas.microsoft.com/office/drawing/2014/main" id="{BD94142C-10EE-487C-A327-404FDF358F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6197" y="643464"/>
            <a:ext cx="4143830" cy="556630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466" name="Rectangle 179">
            <a:extLst>
              <a:ext uri="{FF2B5EF4-FFF2-40B4-BE49-F238E27FC236}">
                <a16:creationId xmlns:a16="http://schemas.microsoft.com/office/drawing/2014/main" id="{5F7FAC2D-7A74-4939-A917-A1A5AF935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1587" y="806860"/>
            <a:ext cx="3813048" cy="5239512"/>
          </a:xfrm>
          <a:prstGeom prst="rect">
            <a:avLst/>
          </a:prstGeom>
          <a:noFill/>
          <a:ln w="6350" cap="sq" cmpd="sng" algn="ctr">
            <a:solidFill>
              <a:schemeClr val="bg1"/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9D07B1-4A24-490F-8874-DE004F651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6493" y="1559768"/>
            <a:ext cx="2978281" cy="313537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3200" cap="all" spc="-100" dirty="0">
                <a:solidFill>
                  <a:schemeClr val="bg1"/>
                </a:solidFill>
              </a:rPr>
              <a:t>Based on purpose/use</a:t>
            </a:r>
          </a:p>
        </p:txBody>
      </p:sp>
      <p:sp>
        <p:nvSpPr>
          <p:cNvPr id="467" name="Rectangle 181">
            <a:extLst>
              <a:ext uri="{FF2B5EF4-FFF2-40B4-BE49-F238E27FC236}">
                <a16:creationId xmlns:a16="http://schemas.microsoft.com/office/drawing/2014/main" id="{BA53A868-C420-4BAE-9244-EC162AF05C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67992" y="640856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468" name="Straight Connector 183">
            <a:extLst>
              <a:ext uri="{FF2B5EF4-FFF2-40B4-BE49-F238E27FC236}">
                <a16:creationId xmlns:a16="http://schemas.microsoft.com/office/drawing/2014/main" id="{C2686EF3-81CC-419F-96C3-002A758803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82292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9" name="Straight Connector 185">
            <a:extLst>
              <a:ext uri="{FF2B5EF4-FFF2-40B4-BE49-F238E27FC236}">
                <a16:creationId xmlns:a16="http://schemas.microsoft.com/office/drawing/2014/main" id="{F8D93CCA-A85E-4529-A6F0-8BB54D27BC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573932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0" name="Straight Connector 187">
            <a:extLst>
              <a:ext uri="{FF2B5EF4-FFF2-40B4-BE49-F238E27FC236}">
                <a16:creationId xmlns:a16="http://schemas.microsoft.com/office/drawing/2014/main" id="{1ECFA516-C18C-41AE-AFF2-A0D0A59C9E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82292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AA2AFC24-186E-4CB5-B923-04AB5C3A6D12}"/>
              </a:ext>
            </a:extLst>
          </p:cNvPr>
          <p:cNvSpPr txBox="1"/>
          <p:nvPr/>
        </p:nvSpPr>
        <p:spPr>
          <a:xfrm>
            <a:off x="5135880" y="640855"/>
            <a:ext cx="6347280" cy="677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u="sng" dirty="0"/>
              <a:t>AUDIENCE</a:t>
            </a:r>
            <a:endParaRPr lang="en-US" sz="1600" dirty="0"/>
          </a:p>
          <a:p>
            <a:pPr marL="285750" indent="-285750">
              <a:buFontTx/>
              <a:buChar char="-"/>
            </a:pPr>
            <a:r>
              <a:rPr lang="en-US" sz="1600" dirty="0"/>
              <a:t>For Clinic/Office File Only?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For Review by a Medical Professional (DBQ or Nexus?)</a:t>
            </a:r>
          </a:p>
          <a:p>
            <a:endParaRPr lang="en-US" sz="1600" dirty="0"/>
          </a:p>
          <a:p>
            <a:r>
              <a:rPr lang="en-US" sz="1600" b="1" u="sng" dirty="0"/>
              <a:t>CLAIM TYPE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Service Connection? May be a “full” chronology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Increased evaluation? May not be as “full”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1151 tort claim? Maybe only need to establish baseline prior to tort [</a:t>
            </a:r>
            <a:r>
              <a:rPr lang="en-US" sz="1600" i="1" dirty="0"/>
              <a:t>I don’t handle 1151s – MW</a:t>
            </a:r>
            <a:r>
              <a:rPr lang="en-US" sz="1600" dirty="0"/>
              <a:t>]</a:t>
            </a:r>
          </a:p>
          <a:p>
            <a:pPr marL="285750" indent="-285750">
              <a:buFontTx/>
              <a:buChar char="-"/>
            </a:pPr>
            <a:endParaRPr lang="en-US" sz="1600" dirty="0"/>
          </a:p>
          <a:p>
            <a:r>
              <a:rPr lang="en-US" sz="1600" b="1" u="sng" dirty="0"/>
              <a:t>INTENDED FOR SUBMISSION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Consider citations that include the submitted date or VBMS labeling of all other evidence</a:t>
            </a:r>
          </a:p>
          <a:p>
            <a:pPr marL="742950" lvl="1" indent="-285750">
              <a:buFontTx/>
              <a:buChar char="-"/>
            </a:pPr>
            <a:r>
              <a:rPr lang="en-US" sz="1600" dirty="0"/>
              <a:t>NOT “In Dec 12, 2012 VA medical records, it was noted…”</a:t>
            </a:r>
          </a:p>
          <a:p>
            <a:pPr marL="742950" lvl="1" indent="-285750">
              <a:buFontTx/>
              <a:buChar char="-"/>
            </a:pPr>
            <a:r>
              <a:rPr lang="en-US" sz="1600" dirty="0"/>
              <a:t>BUT “01/01/2013 – CAPRI.pdf” (Salisbury) (p.5-10/95)</a:t>
            </a:r>
          </a:p>
          <a:p>
            <a:pPr marL="1200150" lvl="2" indent="-285750">
              <a:buFontTx/>
              <a:buChar char="-"/>
            </a:pPr>
            <a:r>
              <a:rPr lang="en-US" sz="1600" dirty="0"/>
              <a:t>(bulleted UNDER that umbrella)</a:t>
            </a:r>
          </a:p>
          <a:p>
            <a:pPr marL="1657350" lvl="3" indent="-285750">
              <a:buFontTx/>
              <a:buChar char="-"/>
            </a:pPr>
            <a:r>
              <a:rPr lang="en-US" sz="1600" dirty="0"/>
              <a:t>“Mar 3, 1993 </a:t>
            </a:r>
            <a:r>
              <a:rPr lang="en-US" sz="1600"/>
              <a:t>– ‘may </a:t>
            </a:r>
            <a:r>
              <a:rPr lang="en-US" sz="1600" dirty="0"/>
              <a:t>require surgery eventually’”</a:t>
            </a:r>
          </a:p>
          <a:p>
            <a:pPr marL="1657350" lvl="3" indent="-285750">
              <a:buFontTx/>
              <a:buChar char="-"/>
            </a:pPr>
            <a:r>
              <a:rPr lang="en-US" sz="1600" dirty="0"/>
              <a:t>“Dec 12, 2012 – surgery performed on r knee”</a:t>
            </a:r>
          </a:p>
          <a:p>
            <a:pPr marL="1200150" lvl="2" indent="-285750">
              <a:buFontTx/>
              <a:buChar char="-"/>
            </a:pPr>
            <a:r>
              <a:rPr lang="en-US" sz="1600" dirty="0"/>
              <a:t>Page numbers help with pdfs split across same date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You can repurpose this format to fit other needs or vice versa</a:t>
            </a:r>
          </a:p>
          <a:p>
            <a:pPr marL="742950" lvl="1" indent="-285750">
              <a:buFontTx/>
              <a:buChar char="-"/>
            </a:pPr>
            <a:r>
              <a:rPr lang="en-US" sz="1600" dirty="0"/>
              <a:t>If I was going to request nexus and include </a:t>
            </a:r>
            <a:r>
              <a:rPr lang="en-US" sz="1600" dirty="0" err="1"/>
              <a:t>chron</a:t>
            </a:r>
            <a:r>
              <a:rPr lang="en-US" sz="1600" dirty="0"/>
              <a:t> to help assist reviewer, I would prioritize </a:t>
            </a:r>
            <a:r>
              <a:rPr lang="en-US" sz="1600" u="sng" dirty="0"/>
              <a:t>their</a:t>
            </a:r>
            <a:r>
              <a:rPr lang="en-US" sz="1600" dirty="0"/>
              <a:t> ease of review</a:t>
            </a:r>
          </a:p>
          <a:p>
            <a:endParaRPr lang="en-US" sz="1600" dirty="0"/>
          </a:p>
          <a:p>
            <a:r>
              <a:rPr lang="en-US" sz="1600" dirty="0"/>
              <a:t>Your clinic may already have a preferred template to work from, but if not…look at Holly’s example! It’s great!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0280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Rectangle 166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9" name="Rectangle 168">
            <a:extLst>
              <a:ext uri="{FF2B5EF4-FFF2-40B4-BE49-F238E27FC236}">
                <a16:creationId xmlns:a16="http://schemas.microsoft.com/office/drawing/2014/main" id="{66A413F7-FFE1-42E7-8C6C-E9CCC477F8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BCE0B0FD-3413-40CC-A7D8-6A5058608D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73" name="Rectangle 172">
            <a:extLst>
              <a:ext uri="{FF2B5EF4-FFF2-40B4-BE49-F238E27FC236}">
                <a16:creationId xmlns:a16="http://schemas.microsoft.com/office/drawing/2014/main" id="{50C4C044-5B1C-40C8-8C7B-AA5E6D879D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00163F5F-1439-4827-8F7A-B08BDDEFB9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BA677414-C3D2-4430-876D-9092D633F5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39181D20-1D81-447D-9854-10DDB10D54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0" name="Rectangle 179">
            <a:extLst>
              <a:ext uri="{FF2B5EF4-FFF2-40B4-BE49-F238E27FC236}">
                <a16:creationId xmlns:a16="http://schemas.microsoft.com/office/drawing/2014/main" id="{EA4E4267-CAF0-4C38-8DC6-CD3B1A9F04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" name="Rectangle 181">
            <a:extLst>
              <a:ext uri="{FF2B5EF4-FFF2-40B4-BE49-F238E27FC236}">
                <a16:creationId xmlns:a16="http://schemas.microsoft.com/office/drawing/2014/main" id="{0EE3ACC5-126D-4BA4-8B45-7F0B5B839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384"/>
            <a:ext cx="12192000" cy="6858000"/>
          </a:xfrm>
          <a:prstGeom prst="rect">
            <a:avLst/>
          </a:prstGeom>
          <a:blipFill dpi="0" rotWithShape="1">
            <a:blip r:embed="rId3">
              <a:alphaModFix amt="4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2" name="Rectangle 183">
            <a:extLst>
              <a:ext uri="{FF2B5EF4-FFF2-40B4-BE49-F238E27FC236}">
                <a16:creationId xmlns:a16="http://schemas.microsoft.com/office/drawing/2014/main" id="{AB2868F7-FE10-4289-A5BD-90763C7A2F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4E92C7-E4DF-4605-A5BF-E1F4216A24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" b="30466"/>
          <a:stretch/>
        </p:blipFill>
        <p:spPr>
          <a:xfrm>
            <a:off x="2328927" y="645106"/>
            <a:ext cx="3401784" cy="3229275"/>
          </a:xfrm>
          <a:prstGeom prst="rect">
            <a:avLst/>
          </a:prstGeom>
        </p:spPr>
      </p:pic>
      <p:sp>
        <p:nvSpPr>
          <p:cNvPr id="293" name="Rectangle 185">
            <a:extLst>
              <a:ext uri="{FF2B5EF4-FFF2-40B4-BE49-F238E27FC236}">
                <a16:creationId xmlns:a16="http://schemas.microsoft.com/office/drawing/2014/main" id="{BD94142C-10EE-487C-A327-404FDF358F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501" y="4212709"/>
            <a:ext cx="10905302" cy="199706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94" name="Rectangle 187">
            <a:extLst>
              <a:ext uri="{FF2B5EF4-FFF2-40B4-BE49-F238E27FC236}">
                <a16:creationId xmlns:a16="http://schemas.microsoft.com/office/drawing/2014/main" id="{5F7FAC2D-7A74-4939-A917-A1A5AF935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3348" y="4379135"/>
            <a:ext cx="10579608" cy="1664208"/>
          </a:xfrm>
          <a:prstGeom prst="rect">
            <a:avLst/>
          </a:prstGeom>
          <a:noFill/>
          <a:ln w="6350" cap="sq" cmpd="sng" algn="ctr">
            <a:solidFill>
              <a:schemeClr val="bg1"/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9D07B1-4A24-490F-8874-DE004F651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032" y="4519486"/>
            <a:ext cx="10366743" cy="1054907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>
              <a:lnSpc>
                <a:spcPct val="83000"/>
              </a:lnSpc>
            </a:pPr>
            <a:r>
              <a:rPr lang="en-US" sz="3700" cap="all" spc="-100" dirty="0" err="1">
                <a:solidFill>
                  <a:schemeClr val="bg1"/>
                </a:solidFill>
              </a:rPr>
              <a:t>Va’s</a:t>
            </a:r>
            <a:r>
              <a:rPr lang="en-US" sz="3700" cap="all" spc="-100" dirty="0">
                <a:solidFill>
                  <a:schemeClr val="bg1"/>
                </a:solidFill>
              </a:rPr>
              <a:t> chronologies for exam purposes –</a:t>
            </a:r>
            <a:br>
              <a:rPr lang="en-US" sz="3700" cap="all" spc="-100" dirty="0">
                <a:solidFill>
                  <a:schemeClr val="bg1"/>
                </a:solidFill>
              </a:rPr>
            </a:br>
            <a:r>
              <a:rPr lang="en-US" sz="3700" cap="all" spc="-100" dirty="0">
                <a:solidFill>
                  <a:schemeClr val="bg1"/>
                </a:solidFill>
              </a:rPr>
              <a:t>usually not great examples to build on</a:t>
            </a:r>
            <a:br>
              <a:rPr lang="en-US" sz="3700" cap="all" spc="-100" dirty="0">
                <a:solidFill>
                  <a:schemeClr val="bg1"/>
                </a:solidFill>
              </a:rPr>
            </a:br>
            <a:r>
              <a:rPr lang="en-US" sz="3700" cap="all" spc="-100" dirty="0">
                <a:solidFill>
                  <a:schemeClr val="bg1"/>
                </a:solidFill>
              </a:rPr>
              <a:t>(2507 request for physical examination)</a:t>
            </a:r>
          </a:p>
        </p:txBody>
      </p:sp>
      <p:cxnSp>
        <p:nvCxnSpPr>
          <p:cNvPr id="295" name="Straight Connector 189">
            <a:extLst>
              <a:ext uri="{FF2B5EF4-FFF2-40B4-BE49-F238E27FC236}">
                <a16:creationId xmlns:a16="http://schemas.microsoft.com/office/drawing/2014/main" id="{FEF09B21-45A0-42EE-9BDC-C4E0932EA6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52456" y="1386165"/>
            <a:ext cx="0" cy="1747157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52C45BAC-C88F-4FA9-8481-2FEF371D942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134" r="-1" b="12337"/>
          <a:stretch/>
        </p:blipFill>
        <p:spPr>
          <a:xfrm>
            <a:off x="6373903" y="645827"/>
            <a:ext cx="3532248" cy="3227832"/>
          </a:xfrm>
          <a:prstGeom prst="rect">
            <a:avLst/>
          </a:prstGeom>
        </p:spPr>
      </p:pic>
      <p:sp>
        <p:nvSpPr>
          <p:cNvPr id="95" name="Title 1">
            <a:extLst>
              <a:ext uri="{FF2B5EF4-FFF2-40B4-BE49-F238E27FC236}">
                <a16:creationId xmlns:a16="http://schemas.microsoft.com/office/drawing/2014/main" id="{3F35305D-9830-4071-8694-4F3CB4DDE41D}"/>
              </a:ext>
            </a:extLst>
          </p:cNvPr>
          <p:cNvSpPr txBox="1">
            <a:spLocks/>
          </p:cNvSpPr>
          <p:nvPr/>
        </p:nvSpPr>
        <p:spPr>
          <a:xfrm>
            <a:off x="737486" y="2538919"/>
            <a:ext cx="4602152" cy="35968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i="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marL="27432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br>
              <a:rPr lang="en-US" sz="3100" cap="all" spc="-100" dirty="0">
                <a:solidFill>
                  <a:schemeClr val="tx1"/>
                </a:solidFill>
                <a:latin typeface="+mn-lt"/>
              </a:rPr>
            </a:br>
            <a:endParaRPr lang="en-US" sz="3100" cap="all" spc="-1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FFD62D78-7D0A-4E6B-B7F1-50652A938B0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3235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Rectangle 166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9" name="Rectangle 168">
            <a:extLst>
              <a:ext uri="{FF2B5EF4-FFF2-40B4-BE49-F238E27FC236}">
                <a16:creationId xmlns:a16="http://schemas.microsoft.com/office/drawing/2014/main" id="{66A413F7-FFE1-42E7-8C6C-E9CCC477F8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BCE0B0FD-3413-40CC-A7D8-6A5058608D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73" name="Rectangle 172">
            <a:extLst>
              <a:ext uri="{FF2B5EF4-FFF2-40B4-BE49-F238E27FC236}">
                <a16:creationId xmlns:a16="http://schemas.microsoft.com/office/drawing/2014/main" id="{50C4C044-5B1C-40C8-8C7B-AA5E6D879D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00163F5F-1439-4827-8F7A-B08BDDEFB9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BA677414-C3D2-4430-876D-9092D633F5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39181D20-1D81-447D-9854-10DDB10D54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0" name="Rectangle 179">
            <a:extLst>
              <a:ext uri="{FF2B5EF4-FFF2-40B4-BE49-F238E27FC236}">
                <a16:creationId xmlns:a16="http://schemas.microsoft.com/office/drawing/2014/main" id="{EA4E4267-CAF0-4C38-8DC6-CD3B1A9F04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" name="Rectangle 181">
            <a:extLst>
              <a:ext uri="{FF2B5EF4-FFF2-40B4-BE49-F238E27FC236}">
                <a16:creationId xmlns:a16="http://schemas.microsoft.com/office/drawing/2014/main" id="{0EE3ACC5-126D-4BA4-8B45-7F0B5B839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384"/>
            <a:ext cx="12192000" cy="6858000"/>
          </a:xfrm>
          <a:prstGeom prst="rect">
            <a:avLst/>
          </a:prstGeom>
          <a:blipFill dpi="0" rotWithShape="1">
            <a:blip r:embed="rId3">
              <a:alphaModFix amt="4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2" name="Rectangle 183">
            <a:extLst>
              <a:ext uri="{FF2B5EF4-FFF2-40B4-BE49-F238E27FC236}">
                <a16:creationId xmlns:a16="http://schemas.microsoft.com/office/drawing/2014/main" id="{AB2868F7-FE10-4289-A5BD-90763C7A2F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3" name="Rectangle 185">
            <a:extLst>
              <a:ext uri="{FF2B5EF4-FFF2-40B4-BE49-F238E27FC236}">
                <a16:creationId xmlns:a16="http://schemas.microsoft.com/office/drawing/2014/main" id="{BD94142C-10EE-487C-A327-404FDF358F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501" y="4212709"/>
            <a:ext cx="10905302" cy="199706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94" name="Rectangle 187">
            <a:extLst>
              <a:ext uri="{FF2B5EF4-FFF2-40B4-BE49-F238E27FC236}">
                <a16:creationId xmlns:a16="http://schemas.microsoft.com/office/drawing/2014/main" id="{5F7FAC2D-7A74-4939-A917-A1A5AF935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3348" y="4379135"/>
            <a:ext cx="10579608" cy="1664208"/>
          </a:xfrm>
          <a:prstGeom prst="rect">
            <a:avLst/>
          </a:prstGeom>
          <a:noFill/>
          <a:ln w="6350" cap="sq" cmpd="sng" algn="ctr">
            <a:solidFill>
              <a:schemeClr val="bg1"/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9D07B1-4A24-490F-8874-DE004F651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032" y="4519486"/>
            <a:ext cx="10366743" cy="105490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3700" cap="all" spc="-100" dirty="0">
                <a:solidFill>
                  <a:schemeClr val="bg1"/>
                </a:solidFill>
              </a:rPr>
              <a:t>MISC. TIPS</a:t>
            </a:r>
          </a:p>
        </p:txBody>
      </p:sp>
      <p:cxnSp>
        <p:nvCxnSpPr>
          <p:cNvPr id="295" name="Straight Connector 189">
            <a:extLst>
              <a:ext uri="{FF2B5EF4-FFF2-40B4-BE49-F238E27FC236}">
                <a16:creationId xmlns:a16="http://schemas.microsoft.com/office/drawing/2014/main" id="{FEF09B21-45A0-42EE-9BDC-C4E0932EA6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52456" y="1386165"/>
            <a:ext cx="0" cy="1747157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itle 1">
            <a:extLst>
              <a:ext uri="{FF2B5EF4-FFF2-40B4-BE49-F238E27FC236}">
                <a16:creationId xmlns:a16="http://schemas.microsoft.com/office/drawing/2014/main" id="{3F35305D-9830-4071-8694-4F3CB4DDE41D}"/>
              </a:ext>
            </a:extLst>
          </p:cNvPr>
          <p:cNvSpPr txBox="1">
            <a:spLocks/>
          </p:cNvSpPr>
          <p:nvPr/>
        </p:nvSpPr>
        <p:spPr>
          <a:xfrm>
            <a:off x="737486" y="2538919"/>
            <a:ext cx="4602152" cy="35968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i="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marL="27432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br>
              <a:rPr lang="en-US" sz="3100" cap="all" spc="-100" dirty="0">
                <a:solidFill>
                  <a:schemeClr val="tx1"/>
                </a:solidFill>
                <a:latin typeface="+mn-lt"/>
              </a:rPr>
            </a:br>
            <a:endParaRPr lang="en-US" sz="3100" cap="all" spc="-1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FFD62D78-7D0A-4E6B-B7F1-50652A938B0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4F4FB4-3D0D-4F12-8CA7-3772E42E3B28}"/>
              </a:ext>
            </a:extLst>
          </p:cNvPr>
          <p:cNvSpPr txBox="1"/>
          <p:nvPr/>
        </p:nvSpPr>
        <p:spPr>
          <a:xfrm>
            <a:off x="2056722" y="1542884"/>
            <a:ext cx="33899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Take advantage of school/law library medical reference materials</a:t>
            </a:r>
          </a:p>
          <a:p>
            <a:r>
              <a:rPr lang="en-US" dirty="0"/>
              <a:t>- VA has an internal interactive medical tool but that’s not much help for students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EE49641-6105-4989-9F5E-B3426A522CEA}"/>
              </a:ext>
            </a:extLst>
          </p:cNvPr>
          <p:cNvSpPr txBox="1"/>
          <p:nvPr/>
        </p:nvSpPr>
        <p:spPr>
          <a:xfrm>
            <a:off x="6569846" y="616313"/>
            <a:ext cx="3389901" cy="33391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en-US" sz="18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Dieter Ram’s Principles of Good Design</a:t>
            </a:r>
          </a:p>
          <a:p>
            <a:pPr marL="800100" lvl="1" indent="-342900">
              <a:lnSpc>
                <a:spcPct val="107000"/>
              </a:lnSpc>
              <a:buFont typeface="Garamond" panose="02020404030301010803" pitchFamily="18" charset="0"/>
              <a:buChar char="◦"/>
              <a:tabLst>
                <a:tab pos="457200" algn="l"/>
              </a:tabLst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Moves the claim forward</a:t>
            </a:r>
          </a:p>
          <a:p>
            <a:pPr marL="800100" lvl="1" indent="-342900">
              <a:lnSpc>
                <a:spcPct val="107000"/>
              </a:lnSpc>
              <a:buFont typeface="Garamond" panose="02020404030301010803" pitchFamily="18" charset="0"/>
              <a:buChar char="◦"/>
              <a:tabLst>
                <a:tab pos="457200" algn="l"/>
              </a:tabLs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Useful for an audience of many</a:t>
            </a:r>
          </a:p>
          <a:p>
            <a:pPr marL="800100" lvl="1" indent="-342900">
              <a:lnSpc>
                <a:spcPct val="107000"/>
              </a:lnSpc>
              <a:buFont typeface="Garamond" panose="02020404030301010803" pitchFamily="18" charset="0"/>
              <a:buChar char="◦"/>
              <a:tabLst>
                <a:tab pos="457200" algn="l"/>
              </a:tabLs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Easily understandable</a:t>
            </a:r>
          </a:p>
          <a:p>
            <a:pPr marL="800100" lvl="1" indent="-342900">
              <a:lnSpc>
                <a:spcPct val="107000"/>
              </a:lnSpc>
              <a:buFont typeface="Garamond" panose="02020404030301010803" pitchFamily="18" charset="0"/>
              <a:buChar char="◦"/>
              <a:tabLst>
                <a:tab pos="457200" algn="l"/>
              </a:tabLs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Honest</a:t>
            </a:r>
          </a:p>
          <a:p>
            <a:pPr marL="800100" lvl="1" indent="-342900">
              <a:lnSpc>
                <a:spcPct val="107000"/>
              </a:lnSpc>
              <a:buFont typeface="Garamond" panose="02020404030301010803" pitchFamily="18" charset="0"/>
              <a:buChar char="◦"/>
              <a:tabLst>
                <a:tab pos="457200" algn="l"/>
              </a:tabLs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 future-proof as possible</a:t>
            </a:r>
          </a:p>
          <a:p>
            <a:pPr marL="800100" lvl="1" indent="-342900">
              <a:lnSpc>
                <a:spcPct val="107000"/>
              </a:lnSpc>
              <a:buFont typeface="Garamond" panose="02020404030301010803" pitchFamily="18" charset="0"/>
              <a:buChar char="◦"/>
              <a:tabLst>
                <a:tab pos="457200" algn="l"/>
              </a:tabLs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Detailed, but…</a:t>
            </a:r>
          </a:p>
          <a:p>
            <a:pPr marL="800100" lvl="1" indent="-342900">
              <a:lnSpc>
                <a:spcPct val="107000"/>
              </a:lnSpc>
              <a:buFont typeface="Garamond" panose="02020404030301010803" pitchFamily="18" charset="0"/>
              <a:buChar char="◦"/>
              <a:tabLst>
                <a:tab pos="457200" algn="l"/>
              </a:tabLst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Simple</a:t>
            </a:r>
          </a:p>
        </p:txBody>
      </p:sp>
    </p:spTree>
    <p:extLst>
      <p:ext uri="{BB962C8B-B14F-4D97-AF65-F5344CB8AC3E}">
        <p14:creationId xmlns:p14="http://schemas.microsoft.com/office/powerpoint/2010/main" val="14984449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E8D93C5-28EB-42D0-86CE-D80495565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B1B1E7D-F76D-4744-AF85-239E6998A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BB65211-00DB-45B6-A223-033B2D19CB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4DF524F-3FEF-4236-90C6-820E876A94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400A003-1BE9-49C2-8E57-DCD9B870F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3BF0991-F9A1-4282-99DB-92D70239F6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BEBBBF70-6ABC-46E8-A293-73A60B8E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190" y="457200"/>
            <a:ext cx="11281609" cy="5943603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5388887-43DC-4FAF-9400-7925701AFE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738" y="621793"/>
            <a:ext cx="10954512" cy="5614416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9D07B1-4A24-490F-8874-DE004F651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3249" y="1916670"/>
            <a:ext cx="5716338" cy="304270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5400" cap="all" spc="-100"/>
              <a:t>Reviewing VA Medical Center Records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F2FD4B7-706B-4F5C-A0C7-7D69677C7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51298" y="446824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6E6DC6E-1FA3-4048-B867-BDB51763F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365598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E066135-B6C1-4001-B7CC-53A443DF25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57238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3AD82B4-5F4B-4968-B15E-29DCF8592D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365598" y="1092118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8B7DD3A2-298D-4ACD-A2C3-6358E1ECA8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4569" y="1225575"/>
            <a:ext cx="1825269" cy="4424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1310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Rectangle 105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8" name="Rectangle 107">
            <a:extLst>
              <a:ext uri="{FF2B5EF4-FFF2-40B4-BE49-F238E27FC236}">
                <a16:creationId xmlns:a16="http://schemas.microsoft.com/office/drawing/2014/main" id="{1E8D93C5-28EB-42D0-86CE-D80495565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AB1B1E7D-F76D-4744-AF85-239E6998A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3BB65211-00DB-45B6-A223-033B2D19CB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14DF524F-3FEF-4236-90C6-820E876A94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2400A003-1BE9-49C2-8E57-DCD9B870F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83BF0991-F9A1-4282-99DB-92D70239F6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9" name="Rectangle 118">
            <a:extLst>
              <a:ext uri="{FF2B5EF4-FFF2-40B4-BE49-F238E27FC236}">
                <a16:creationId xmlns:a16="http://schemas.microsoft.com/office/drawing/2014/main" id="{EA4E4267-CAF0-4C38-8DC6-CD3B1A9F04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0EE3ACC5-126D-4BA4-8B45-7F0B5B839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384"/>
            <a:ext cx="12192000" cy="6858000"/>
          </a:xfrm>
          <a:prstGeom prst="rect">
            <a:avLst/>
          </a:prstGeom>
          <a:blipFill dpi="0" rotWithShape="1">
            <a:blip r:embed="rId3">
              <a:alphaModFix amt="4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AB2868F7-FE10-4289-A5BD-90763C7A2F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2278F4-AAC9-4CFB-9BF9-07D51E8CE4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006" y="645106"/>
            <a:ext cx="5578610" cy="5564663"/>
          </a:xfrm>
          <a:prstGeom prst="rect">
            <a:avLst/>
          </a:prstGeom>
        </p:spPr>
      </p:pic>
      <p:sp>
        <p:nvSpPr>
          <p:cNvPr id="125" name="Rectangle 124">
            <a:extLst>
              <a:ext uri="{FF2B5EF4-FFF2-40B4-BE49-F238E27FC236}">
                <a16:creationId xmlns:a16="http://schemas.microsoft.com/office/drawing/2014/main" id="{BD94142C-10EE-487C-A327-404FDF358F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91973" y="643464"/>
            <a:ext cx="4143830" cy="556630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5F7FAC2D-7A74-4939-A917-A1A5AF935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7364" y="806860"/>
            <a:ext cx="3813048" cy="5239512"/>
          </a:xfrm>
          <a:prstGeom prst="rect">
            <a:avLst/>
          </a:prstGeom>
          <a:noFill/>
          <a:ln w="6350" cap="sq" cmpd="sng" algn="ctr">
            <a:solidFill>
              <a:schemeClr val="bg1"/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9D07B1-4A24-490F-8874-DE004F651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7225" y="1559768"/>
            <a:ext cx="2978281" cy="313537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4800" cap="all" spc="-100">
                <a:solidFill>
                  <a:schemeClr val="bg1"/>
                </a:solidFill>
              </a:rPr>
              <a:t>Master patient index</a:t>
            </a:r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BA53A868-C420-4BAE-9244-EC162AF05C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03768" y="640856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F8D93CCA-A85E-4529-A6F0-8BB54D27BC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18068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C2686EF3-81CC-419F-96C3-002A758803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309708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1ECFA516-C18C-41AE-AFF2-A0D0A59C9E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18068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47088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Rectangle 158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55" name="Rectangle 160">
            <a:extLst>
              <a:ext uri="{FF2B5EF4-FFF2-40B4-BE49-F238E27FC236}">
                <a16:creationId xmlns:a16="http://schemas.microsoft.com/office/drawing/2014/main" id="{1E8D93C5-28EB-42D0-86CE-D80495565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456" name="Rectangle 162">
            <a:extLst>
              <a:ext uri="{FF2B5EF4-FFF2-40B4-BE49-F238E27FC236}">
                <a16:creationId xmlns:a16="http://schemas.microsoft.com/office/drawing/2014/main" id="{AB1B1E7D-F76D-4744-AF85-239E6998A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457" name="Rectangle 164">
            <a:extLst>
              <a:ext uri="{FF2B5EF4-FFF2-40B4-BE49-F238E27FC236}">
                <a16:creationId xmlns:a16="http://schemas.microsoft.com/office/drawing/2014/main" id="{3BB65211-00DB-45B6-A223-033B2D19CB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58" name="Group 166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459" name="Straight Connector 167">
              <a:extLst>
                <a:ext uri="{FF2B5EF4-FFF2-40B4-BE49-F238E27FC236}">
                  <a16:creationId xmlns:a16="http://schemas.microsoft.com/office/drawing/2014/main" id="{14DF524F-3FEF-4236-90C6-820E876A94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0" name="Straight Connector 168">
              <a:extLst>
                <a:ext uri="{FF2B5EF4-FFF2-40B4-BE49-F238E27FC236}">
                  <a16:creationId xmlns:a16="http://schemas.microsoft.com/office/drawing/2014/main" id="{2400A003-1BE9-49C2-8E57-DCD9B870F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1" name="Straight Connector 169">
              <a:extLst>
                <a:ext uri="{FF2B5EF4-FFF2-40B4-BE49-F238E27FC236}">
                  <a16:creationId xmlns:a16="http://schemas.microsoft.com/office/drawing/2014/main" id="{83BF0991-F9A1-4282-99DB-92D70239F6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2" name="Rectangle 171">
            <a:extLst>
              <a:ext uri="{FF2B5EF4-FFF2-40B4-BE49-F238E27FC236}">
                <a16:creationId xmlns:a16="http://schemas.microsoft.com/office/drawing/2014/main" id="{EA4E4267-CAF0-4C38-8DC6-CD3B1A9F04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3" name="Rectangle 173">
            <a:extLst>
              <a:ext uri="{FF2B5EF4-FFF2-40B4-BE49-F238E27FC236}">
                <a16:creationId xmlns:a16="http://schemas.microsoft.com/office/drawing/2014/main" id="{0EE3ACC5-126D-4BA4-8B45-7F0B5B839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384"/>
            <a:ext cx="12192000" cy="6858000"/>
          </a:xfrm>
          <a:prstGeom prst="rect">
            <a:avLst/>
          </a:prstGeom>
          <a:blipFill dpi="0" rotWithShape="1">
            <a:blip r:embed="rId3">
              <a:alphaModFix amt="4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4" name="Rectangle 175">
            <a:extLst>
              <a:ext uri="{FF2B5EF4-FFF2-40B4-BE49-F238E27FC236}">
                <a16:creationId xmlns:a16="http://schemas.microsoft.com/office/drawing/2014/main" id="{AB2868F7-FE10-4289-A5BD-90763C7A2F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3866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5" name="Rectangle 177">
            <a:extLst>
              <a:ext uri="{FF2B5EF4-FFF2-40B4-BE49-F238E27FC236}">
                <a16:creationId xmlns:a16="http://schemas.microsoft.com/office/drawing/2014/main" id="{BD94142C-10EE-487C-A327-404FDF358F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6197" y="643464"/>
            <a:ext cx="4143830" cy="556630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466" name="Rectangle 179">
            <a:extLst>
              <a:ext uri="{FF2B5EF4-FFF2-40B4-BE49-F238E27FC236}">
                <a16:creationId xmlns:a16="http://schemas.microsoft.com/office/drawing/2014/main" id="{5F7FAC2D-7A74-4939-A917-A1A5AF935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1587" y="806860"/>
            <a:ext cx="3813048" cy="5239512"/>
          </a:xfrm>
          <a:prstGeom prst="rect">
            <a:avLst/>
          </a:prstGeom>
          <a:noFill/>
          <a:ln w="6350" cap="sq" cmpd="sng" algn="ctr">
            <a:solidFill>
              <a:schemeClr val="bg1"/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9D07B1-4A24-490F-8874-DE004F651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6493" y="1559768"/>
            <a:ext cx="2978281" cy="313537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3700" cap="all" spc="-100">
                <a:solidFill>
                  <a:schemeClr val="bg1"/>
                </a:solidFill>
              </a:rPr>
              <a:t>ALREADY IN OCR FORMAT FOR QUICK SEARCHING</a:t>
            </a:r>
            <a:endParaRPr lang="en-US" sz="3700" cap="all" spc="-100" dirty="0">
              <a:solidFill>
                <a:schemeClr val="bg1"/>
              </a:solidFill>
            </a:endParaRPr>
          </a:p>
        </p:txBody>
      </p:sp>
      <p:sp>
        <p:nvSpPr>
          <p:cNvPr id="467" name="Rectangle 181">
            <a:extLst>
              <a:ext uri="{FF2B5EF4-FFF2-40B4-BE49-F238E27FC236}">
                <a16:creationId xmlns:a16="http://schemas.microsoft.com/office/drawing/2014/main" id="{BA53A868-C420-4BAE-9244-EC162AF05C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67992" y="640856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468" name="Straight Connector 183">
            <a:extLst>
              <a:ext uri="{FF2B5EF4-FFF2-40B4-BE49-F238E27FC236}">
                <a16:creationId xmlns:a16="http://schemas.microsoft.com/office/drawing/2014/main" id="{C2686EF3-81CC-419F-96C3-002A758803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82292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9" name="Straight Connector 185">
            <a:extLst>
              <a:ext uri="{FF2B5EF4-FFF2-40B4-BE49-F238E27FC236}">
                <a16:creationId xmlns:a16="http://schemas.microsoft.com/office/drawing/2014/main" id="{F8D93CCA-A85E-4529-A6F0-8BB54D27BC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573932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0" name="Straight Connector 187">
            <a:extLst>
              <a:ext uri="{FF2B5EF4-FFF2-40B4-BE49-F238E27FC236}">
                <a16:creationId xmlns:a16="http://schemas.microsoft.com/office/drawing/2014/main" id="{1ECFA516-C18C-41AE-AFF2-A0D0A59C9E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82292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A9BDAAAF-6F13-4190-8366-C2F7EDE6248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956"/>
          <a:stretch/>
        </p:blipFill>
        <p:spPr>
          <a:xfrm>
            <a:off x="5386397" y="645106"/>
            <a:ext cx="6122584" cy="5564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8821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Rectangle 231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4" name="Rectangle 233">
            <a:extLst>
              <a:ext uri="{FF2B5EF4-FFF2-40B4-BE49-F238E27FC236}">
                <a16:creationId xmlns:a16="http://schemas.microsoft.com/office/drawing/2014/main" id="{1E8D93C5-28EB-42D0-86CE-D80495565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36" name="Rectangle 235">
            <a:extLst>
              <a:ext uri="{FF2B5EF4-FFF2-40B4-BE49-F238E27FC236}">
                <a16:creationId xmlns:a16="http://schemas.microsoft.com/office/drawing/2014/main" id="{AB1B1E7D-F76D-4744-AF85-239E6998A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38" name="Rectangle 237">
            <a:extLst>
              <a:ext uri="{FF2B5EF4-FFF2-40B4-BE49-F238E27FC236}">
                <a16:creationId xmlns:a16="http://schemas.microsoft.com/office/drawing/2014/main" id="{3BB65211-00DB-45B6-A223-033B2D19CB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240" name="Group 239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241" name="Straight Connector 240">
              <a:extLst>
                <a:ext uri="{FF2B5EF4-FFF2-40B4-BE49-F238E27FC236}">
                  <a16:creationId xmlns:a16="http://schemas.microsoft.com/office/drawing/2014/main" id="{14DF524F-3FEF-4236-90C6-820E876A94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>
              <a:extLst>
                <a:ext uri="{FF2B5EF4-FFF2-40B4-BE49-F238E27FC236}">
                  <a16:creationId xmlns:a16="http://schemas.microsoft.com/office/drawing/2014/main" id="{2400A003-1BE9-49C2-8E57-DCD9B870F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>
              <a:extLst>
                <a:ext uri="{FF2B5EF4-FFF2-40B4-BE49-F238E27FC236}">
                  <a16:creationId xmlns:a16="http://schemas.microsoft.com/office/drawing/2014/main" id="{83BF0991-F9A1-4282-99DB-92D70239F6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5" name="Rectangle 244">
            <a:extLst>
              <a:ext uri="{FF2B5EF4-FFF2-40B4-BE49-F238E27FC236}">
                <a16:creationId xmlns:a16="http://schemas.microsoft.com/office/drawing/2014/main" id="{EA4E4267-CAF0-4C38-8DC6-CD3B1A9F04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" name="Rectangle 246">
            <a:extLst>
              <a:ext uri="{FF2B5EF4-FFF2-40B4-BE49-F238E27FC236}">
                <a16:creationId xmlns:a16="http://schemas.microsoft.com/office/drawing/2014/main" id="{0EE3ACC5-126D-4BA4-8B45-7F0B5B839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384"/>
            <a:ext cx="12192000" cy="6858000"/>
          </a:xfrm>
          <a:prstGeom prst="rect">
            <a:avLst/>
          </a:prstGeom>
          <a:blipFill dpi="0" rotWithShape="1">
            <a:blip r:embed="rId3">
              <a:alphaModFix amt="4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9" name="Rectangle 248">
            <a:extLst>
              <a:ext uri="{FF2B5EF4-FFF2-40B4-BE49-F238E27FC236}">
                <a16:creationId xmlns:a16="http://schemas.microsoft.com/office/drawing/2014/main" id="{AB2868F7-FE10-4289-A5BD-90763C7A2F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D97CDF-3C7A-42DA-BD18-92913157BC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9329" y="645106"/>
            <a:ext cx="4729963" cy="5564663"/>
          </a:xfrm>
          <a:prstGeom prst="rect">
            <a:avLst/>
          </a:prstGeom>
        </p:spPr>
      </p:pic>
      <p:sp>
        <p:nvSpPr>
          <p:cNvPr id="251" name="Rectangle 250">
            <a:extLst>
              <a:ext uri="{FF2B5EF4-FFF2-40B4-BE49-F238E27FC236}">
                <a16:creationId xmlns:a16="http://schemas.microsoft.com/office/drawing/2014/main" id="{BD94142C-10EE-487C-A327-404FDF358F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91973" y="643464"/>
            <a:ext cx="4143830" cy="556630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53" name="Rectangle 252">
            <a:extLst>
              <a:ext uri="{FF2B5EF4-FFF2-40B4-BE49-F238E27FC236}">
                <a16:creationId xmlns:a16="http://schemas.microsoft.com/office/drawing/2014/main" id="{5F7FAC2D-7A74-4939-A917-A1A5AF935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7364" y="806860"/>
            <a:ext cx="3813048" cy="5239512"/>
          </a:xfrm>
          <a:prstGeom prst="rect">
            <a:avLst/>
          </a:prstGeom>
          <a:noFill/>
          <a:ln w="6350" cap="sq" cmpd="sng" algn="ctr">
            <a:solidFill>
              <a:schemeClr val="bg1"/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9D07B1-4A24-490F-8874-DE004F651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7225" y="1559768"/>
            <a:ext cx="2978281" cy="313537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4800" cap="all" spc="-100" dirty="0">
                <a:solidFill>
                  <a:schemeClr val="bg1"/>
                </a:solidFill>
              </a:rPr>
              <a:t>Problem list</a:t>
            </a:r>
            <a:br>
              <a:rPr lang="en-US" sz="4800" cap="all" spc="-100" dirty="0">
                <a:solidFill>
                  <a:schemeClr val="bg1"/>
                </a:solidFill>
              </a:rPr>
            </a:br>
            <a:endParaRPr lang="en-US" sz="4800" cap="all" spc="-100" dirty="0">
              <a:solidFill>
                <a:schemeClr val="bg1"/>
              </a:solidFill>
            </a:endParaRPr>
          </a:p>
        </p:txBody>
      </p:sp>
      <p:sp>
        <p:nvSpPr>
          <p:cNvPr id="255" name="Rectangle 254">
            <a:extLst>
              <a:ext uri="{FF2B5EF4-FFF2-40B4-BE49-F238E27FC236}">
                <a16:creationId xmlns:a16="http://schemas.microsoft.com/office/drawing/2014/main" id="{BA53A868-C420-4BAE-9244-EC162AF05C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03768" y="640856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57" name="Straight Connector 256">
            <a:extLst>
              <a:ext uri="{FF2B5EF4-FFF2-40B4-BE49-F238E27FC236}">
                <a16:creationId xmlns:a16="http://schemas.microsoft.com/office/drawing/2014/main" id="{F8D93CCA-A85E-4529-A6F0-8BB54D27BC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18068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9" name="Straight Connector 258">
            <a:extLst>
              <a:ext uri="{FF2B5EF4-FFF2-40B4-BE49-F238E27FC236}">
                <a16:creationId xmlns:a16="http://schemas.microsoft.com/office/drawing/2014/main" id="{C2686EF3-81CC-419F-96C3-002A758803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309708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1" name="Straight Connector 260">
            <a:extLst>
              <a:ext uri="{FF2B5EF4-FFF2-40B4-BE49-F238E27FC236}">
                <a16:creationId xmlns:a16="http://schemas.microsoft.com/office/drawing/2014/main" id="{1ECFA516-C18C-41AE-AFF2-A0D0A59C9E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18068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utoShape 2">
            <a:extLst>
              <a:ext uri="{FF2B5EF4-FFF2-40B4-BE49-F238E27FC236}">
                <a16:creationId xmlns:a16="http://schemas.microsoft.com/office/drawing/2014/main" id="{FFD62D78-7D0A-4E6B-B7F1-50652A938B0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0054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Rectangle 137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0" name="Rectangle 139">
            <a:extLst>
              <a:ext uri="{FF2B5EF4-FFF2-40B4-BE49-F238E27FC236}">
                <a16:creationId xmlns:a16="http://schemas.microsoft.com/office/drawing/2014/main" id="{1E8D93C5-28EB-42D0-86CE-D80495565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AB1B1E7D-F76D-4744-AF85-239E6998A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3BB65211-00DB-45B6-A223-033B2D19CB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14DF524F-3FEF-4236-90C6-820E876A94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2400A003-1BE9-49C2-8E57-DCD9B870F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83BF0991-F9A1-4282-99DB-92D70239F6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1" name="Rectangle 150">
            <a:extLst>
              <a:ext uri="{FF2B5EF4-FFF2-40B4-BE49-F238E27FC236}">
                <a16:creationId xmlns:a16="http://schemas.microsoft.com/office/drawing/2014/main" id="{EA4E4267-CAF0-4C38-8DC6-CD3B1A9F04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Rectangle 152">
            <a:extLst>
              <a:ext uri="{FF2B5EF4-FFF2-40B4-BE49-F238E27FC236}">
                <a16:creationId xmlns:a16="http://schemas.microsoft.com/office/drawing/2014/main" id="{0EE3ACC5-126D-4BA4-8B45-7F0B5B839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384"/>
            <a:ext cx="12192000" cy="6858000"/>
          </a:xfrm>
          <a:prstGeom prst="rect">
            <a:avLst/>
          </a:prstGeom>
          <a:blipFill dpi="0" rotWithShape="1">
            <a:blip r:embed="rId3">
              <a:alphaModFix amt="4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5" name="Rectangle 154">
            <a:extLst>
              <a:ext uri="{FF2B5EF4-FFF2-40B4-BE49-F238E27FC236}">
                <a16:creationId xmlns:a16="http://schemas.microsoft.com/office/drawing/2014/main" id="{AB2868F7-FE10-4289-A5BD-90763C7A2F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5AD97CDF-3C7A-42DA-BD18-92913157BC5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379329" y="1208368"/>
            <a:ext cx="4729963" cy="4438139"/>
          </a:xfrm>
          <a:prstGeom prst="rect">
            <a:avLst/>
          </a:prstGeom>
        </p:spPr>
      </p:pic>
      <p:sp>
        <p:nvSpPr>
          <p:cNvPr id="157" name="Rectangle 156">
            <a:extLst>
              <a:ext uri="{FF2B5EF4-FFF2-40B4-BE49-F238E27FC236}">
                <a16:creationId xmlns:a16="http://schemas.microsoft.com/office/drawing/2014/main" id="{BD94142C-10EE-487C-A327-404FDF358F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91973" y="643464"/>
            <a:ext cx="4143830" cy="556630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59" name="Rectangle 158">
            <a:extLst>
              <a:ext uri="{FF2B5EF4-FFF2-40B4-BE49-F238E27FC236}">
                <a16:creationId xmlns:a16="http://schemas.microsoft.com/office/drawing/2014/main" id="{5F7FAC2D-7A74-4939-A917-A1A5AF935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7364" y="806860"/>
            <a:ext cx="3813048" cy="5239512"/>
          </a:xfrm>
          <a:prstGeom prst="rect">
            <a:avLst/>
          </a:prstGeom>
          <a:noFill/>
          <a:ln w="6350" cap="sq" cmpd="sng" algn="ctr">
            <a:solidFill>
              <a:schemeClr val="bg1"/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9D07B1-4A24-490F-8874-DE004F651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7225" y="1559768"/>
            <a:ext cx="2978281" cy="313537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3700" cap="all" spc="-100">
                <a:solidFill>
                  <a:schemeClr val="bg1"/>
                </a:solidFill>
              </a:rPr>
              <a:t>CODESHEET</a:t>
            </a:r>
            <a:br>
              <a:rPr lang="en-US" sz="3700" cap="all" spc="-100">
                <a:solidFill>
                  <a:schemeClr val="bg1"/>
                </a:solidFill>
              </a:rPr>
            </a:br>
            <a:endParaRPr lang="en-US" sz="3700" cap="all" spc="-100">
              <a:solidFill>
                <a:schemeClr val="bg1"/>
              </a:solidFill>
            </a:endParaRPr>
          </a:p>
        </p:txBody>
      </p:sp>
      <p:sp>
        <p:nvSpPr>
          <p:cNvPr id="161" name="Rectangle 160">
            <a:extLst>
              <a:ext uri="{FF2B5EF4-FFF2-40B4-BE49-F238E27FC236}">
                <a16:creationId xmlns:a16="http://schemas.microsoft.com/office/drawing/2014/main" id="{BA53A868-C420-4BAE-9244-EC162AF05C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03768" y="640856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63" name="Straight Connector 162">
            <a:extLst>
              <a:ext uri="{FF2B5EF4-FFF2-40B4-BE49-F238E27FC236}">
                <a16:creationId xmlns:a16="http://schemas.microsoft.com/office/drawing/2014/main" id="{F8D93CCA-A85E-4529-A6F0-8BB54D27BC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18068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Connector 164">
            <a:extLst>
              <a:ext uri="{FF2B5EF4-FFF2-40B4-BE49-F238E27FC236}">
                <a16:creationId xmlns:a16="http://schemas.microsoft.com/office/drawing/2014/main" id="{C2686EF3-81CC-419F-96C3-002A758803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309708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Connector 166">
            <a:extLst>
              <a:ext uri="{FF2B5EF4-FFF2-40B4-BE49-F238E27FC236}">
                <a16:creationId xmlns:a16="http://schemas.microsoft.com/office/drawing/2014/main" id="{1ECFA516-C18C-41AE-AFF2-A0D0A59C9E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18068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utoShape 2">
            <a:extLst>
              <a:ext uri="{FF2B5EF4-FFF2-40B4-BE49-F238E27FC236}">
                <a16:creationId xmlns:a16="http://schemas.microsoft.com/office/drawing/2014/main" id="{FFD62D78-7D0A-4E6B-B7F1-50652A938B0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2176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Rectangle 231">
            <a:extLst>
              <a:ext uri="{FF2B5EF4-FFF2-40B4-BE49-F238E27FC236}">
                <a16:creationId xmlns:a16="http://schemas.microsoft.com/office/drawing/2014/main" id="{282E2A95-1A08-4118-83C6-B1CA5648E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Rectangle 233">
            <a:extLst>
              <a:ext uri="{FF2B5EF4-FFF2-40B4-BE49-F238E27FC236}">
                <a16:creationId xmlns:a16="http://schemas.microsoft.com/office/drawing/2014/main" id="{2FFEFC7E-85EE-4AC9-A351-FBEB13A1D6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5534" y="237744"/>
            <a:ext cx="2926080" cy="6382512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2" name="Rectangle 235">
            <a:extLst>
              <a:ext uri="{FF2B5EF4-FFF2-40B4-BE49-F238E27FC236}">
                <a16:creationId xmlns:a16="http://schemas.microsoft.com/office/drawing/2014/main" id="{CB2511BB-FC4C-45F3-94EB-661D6806C9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9100" y="413053"/>
            <a:ext cx="2616201" cy="6064596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9D07B1-4A24-490F-8874-DE004F651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20" y="612843"/>
            <a:ext cx="2312480" cy="149973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/>
              <a:t>Keywords</a:t>
            </a:r>
            <a:br>
              <a:rPr lang="en-US" sz="2800"/>
            </a:br>
            <a:endParaRPr lang="en-US" sz="2800"/>
          </a:p>
        </p:txBody>
      </p:sp>
      <p:sp>
        <p:nvSpPr>
          <p:cNvPr id="95" name="Title 1">
            <a:extLst>
              <a:ext uri="{FF2B5EF4-FFF2-40B4-BE49-F238E27FC236}">
                <a16:creationId xmlns:a16="http://schemas.microsoft.com/office/drawing/2014/main" id="{3F35305D-9830-4071-8694-4F3CB4DDE41D}"/>
              </a:ext>
            </a:extLst>
          </p:cNvPr>
          <p:cNvSpPr txBox="1">
            <a:spLocks/>
          </p:cNvSpPr>
          <p:nvPr/>
        </p:nvSpPr>
        <p:spPr>
          <a:xfrm>
            <a:off x="557720" y="2149813"/>
            <a:ext cx="2312479" cy="38541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i="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marL="457200" indent="-182880">
              <a:lnSpc>
                <a:spcPct val="10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r>
              <a:rPr lang="en-US" sz="1400" cap="all" spc="-100">
                <a:latin typeface="+mn-lt"/>
              </a:rPr>
              <a:t>How or why</a:t>
            </a:r>
          </a:p>
          <a:p>
            <a:pPr indent="-182880">
              <a:lnSpc>
                <a:spcPct val="10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1400" cap="all" spc="-100">
              <a:latin typeface="+mn-lt"/>
            </a:endParaRPr>
          </a:p>
          <a:p>
            <a:pPr marL="457200" indent="-182880">
              <a:lnSpc>
                <a:spcPct val="10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r>
              <a:rPr lang="en-US" sz="1400" cap="all" spc="-100">
                <a:latin typeface="+mn-lt"/>
              </a:rPr>
              <a:t>Medical descRIPTION</a:t>
            </a:r>
          </a:p>
          <a:p>
            <a:pPr indent="-182880">
              <a:lnSpc>
                <a:spcPct val="10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1400" cap="all" spc="-100">
              <a:latin typeface="+mn-lt"/>
            </a:endParaRPr>
          </a:p>
          <a:p>
            <a:pPr marL="457200" indent="-182880">
              <a:lnSpc>
                <a:spcPct val="10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r>
              <a:rPr lang="en-US" sz="1400" cap="all" spc="-100">
                <a:latin typeface="+mn-lt"/>
              </a:rPr>
              <a:t>treatment</a:t>
            </a:r>
            <a:br>
              <a:rPr lang="en-US" sz="1400" cap="all" spc="-100">
                <a:latin typeface="+mn-lt"/>
              </a:rPr>
            </a:br>
            <a:endParaRPr lang="en-US" sz="1400" cap="all" spc="-100">
              <a:latin typeface="+mn-lt"/>
            </a:endParaRPr>
          </a:p>
        </p:txBody>
      </p:sp>
      <p:sp>
        <p:nvSpPr>
          <p:cNvPr id="243" name="Rectangle 237">
            <a:extLst>
              <a:ext uri="{FF2B5EF4-FFF2-40B4-BE49-F238E27FC236}">
                <a16:creationId xmlns:a16="http://schemas.microsoft.com/office/drawing/2014/main" id="{68DC0EC7-60EA-4BD3-BC04-D547DE1B28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69764" y="413053"/>
            <a:ext cx="8212114" cy="6064596"/>
          </a:xfrm>
          <a:prstGeom prst="rect">
            <a:avLst/>
          </a:prstGeom>
          <a:noFill/>
          <a:ln w="6350" cap="sq" cmpd="sng" algn="ctr">
            <a:solidFill>
              <a:srgbClr val="404040"/>
            </a:solidFill>
            <a:prstDash val="solid"/>
            <a:miter lim="800000"/>
          </a:ln>
          <a:effectLst/>
        </p:spPr>
      </p:sp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77BFB11C-817C-426D-B22E-43E3843386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5874" y="882398"/>
            <a:ext cx="6264973" cy="5121612"/>
          </a:xfrm>
          <a:prstGeom prst="rect">
            <a:avLst/>
          </a:prstGeom>
        </p:spPr>
      </p:pic>
      <p:sp>
        <p:nvSpPr>
          <p:cNvPr id="3" name="AutoShape 2">
            <a:extLst>
              <a:ext uri="{FF2B5EF4-FFF2-40B4-BE49-F238E27FC236}">
                <a16:creationId xmlns:a16="http://schemas.microsoft.com/office/drawing/2014/main" id="{FFD62D78-7D0A-4E6B-B7F1-50652A938B0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5464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E8D93C5-28EB-42D0-86CE-D80495565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B1B1E7D-F76D-4744-AF85-239E6998A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BB65211-00DB-45B6-A223-033B2D19CB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4DF524F-3FEF-4236-90C6-820E876A94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400A003-1BE9-49C2-8E57-DCD9B870F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3BF0991-F9A1-4282-99DB-92D70239F6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BEBBBF70-6ABC-46E8-A293-73A60B8E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190" y="457200"/>
            <a:ext cx="11281609" cy="5943603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5388887-43DC-4FAF-9400-7925701AFE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738" y="621793"/>
            <a:ext cx="10954512" cy="5614416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9D07B1-4A24-490F-8874-DE004F651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3249" y="1916670"/>
            <a:ext cx="5716338" cy="304270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5400" cap="all" spc="-100" dirty="0"/>
              <a:t>Reviewing PRIVATE PROVIDER RECORDS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F2FD4B7-706B-4F5C-A0C7-7D69677C7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51298" y="446824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6E6DC6E-1FA3-4048-B867-BDB51763F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365598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E066135-B6C1-4001-B7CC-53A443DF25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57238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3AD82B4-5F4B-4968-B15E-29DCF8592D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365598" y="1092118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9667D2E5-D745-4E56-B599-CA0DA2BA86B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1811268"/>
              </p:ext>
            </p:extLst>
          </p:nvPr>
        </p:nvGraphicFramePr>
        <p:xfrm>
          <a:off x="2032000" y="719138"/>
          <a:ext cx="8128000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 Document" r:id="rId3" imgW="0" imgH="0" progId="PowerPDF.Document">
                  <p:embed/>
                </p:oleObj>
              </mc:Choice>
              <mc:Fallback>
                <p:oleObj name="PDF Document" r:id="rId3" imgW="0" imgH="0" progId="PowerPDF.Document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9667D2E5-D745-4E56-B599-CA0DA2BA86B9}"/>
                          </a:ext>
                        </a:extLst>
                      </p:cNvPr>
                      <p:cNvPicPr/>
                      <p:nvPr/>
                    </p:nvPicPr>
                    <p:blipFill/>
                    <p:spPr>
                      <a:xfrm>
                        <a:off x="2032000" y="719138"/>
                        <a:ext cx="8128000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hlinkClick r:id="rId4"/>
            <a:extLst>
              <a:ext uri="{FF2B5EF4-FFF2-40B4-BE49-F238E27FC236}">
                <a16:creationId xmlns:a16="http://schemas.microsoft.com/office/drawing/2014/main" id="{E061CD58-3356-4C7A-812C-91251C73A0D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2196042"/>
              </p:ext>
            </p:extLst>
          </p:nvPr>
        </p:nvGraphicFramePr>
        <p:xfrm>
          <a:off x="2079625" y="1998663"/>
          <a:ext cx="3273425" cy="693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 Document" showAsIcon="1" r:id="rId5" imgW="380880" imgH="806400" progId="PowerPDF.Document">
                  <p:embed/>
                </p:oleObj>
              </mc:Choice>
              <mc:Fallback>
                <p:oleObj name="PDF Document" showAsIcon="1" r:id="rId5" imgW="380880" imgH="806400" progId="PowerPDF.Document">
                  <p:embed/>
                  <p:pic>
                    <p:nvPicPr>
                      <p:cNvPr id="9" name="Object 8">
                        <a:hlinkClick r:id="rId4"/>
                        <a:extLst>
                          <a:ext uri="{FF2B5EF4-FFF2-40B4-BE49-F238E27FC236}">
                            <a16:creationId xmlns:a16="http://schemas.microsoft.com/office/drawing/2014/main" id="{E061CD58-3356-4C7A-812C-91251C73A0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079625" y="1998663"/>
                        <a:ext cx="3273425" cy="6931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824282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E8D93C5-28EB-42D0-86CE-D80495565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B1B1E7D-F76D-4744-AF85-239E6998A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BB65211-00DB-45B6-A223-033B2D19CB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4DF524F-3FEF-4236-90C6-820E876A94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400A003-1BE9-49C2-8E57-DCD9B870F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3BF0991-F9A1-4282-99DB-92D70239F6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BEBBBF70-6ABC-46E8-A293-73A60B8E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190" y="457200"/>
            <a:ext cx="11281609" cy="5943603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5388887-43DC-4FAF-9400-7925701AFE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738" y="621793"/>
            <a:ext cx="10954512" cy="5614416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9D07B1-4A24-490F-8874-DE004F651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8117" y="1916670"/>
            <a:ext cx="4761469" cy="304270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4400" cap="all" spc="-100" dirty="0"/>
              <a:t>Building</a:t>
            </a:r>
            <a:br>
              <a:rPr lang="en-US" sz="4400" cap="all" spc="-100" dirty="0"/>
            </a:br>
            <a:r>
              <a:rPr lang="en-US" sz="4400" cap="all" spc="-100" dirty="0"/>
              <a:t>chronologies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F2FD4B7-706B-4F5C-A0C7-7D69677C7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51298" y="446824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6E6DC6E-1FA3-4048-B867-BDB51763F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365598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E066135-B6C1-4001-B7CC-53A443DF25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57238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3AD82B4-5F4B-4968-B15E-29DCF8592D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365598" y="1092118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9667D2E5-D745-4E56-B599-CA0DA2BA86B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32000" y="719138"/>
          <a:ext cx="8128000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 Document" r:id="rId3" imgW="0" imgH="0" progId="PowerPDF.Document">
                  <p:embed/>
                </p:oleObj>
              </mc:Choice>
              <mc:Fallback>
                <p:oleObj name="PDF Document" r:id="rId3" imgW="0" imgH="0" progId="PowerPDF.Document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9667D2E5-D745-4E56-B599-CA0DA2BA86B9}"/>
                          </a:ext>
                        </a:extLst>
                      </p:cNvPr>
                      <p:cNvPicPr/>
                      <p:nvPr/>
                    </p:nvPicPr>
                    <p:blipFill/>
                    <p:spPr>
                      <a:xfrm>
                        <a:off x="2032000" y="719138"/>
                        <a:ext cx="8128000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 descr="Shape, circle&#10;&#10;Description automatically generated">
            <a:extLst>
              <a:ext uri="{FF2B5EF4-FFF2-40B4-BE49-F238E27FC236}">
                <a16:creationId xmlns:a16="http://schemas.microsoft.com/office/drawing/2014/main" id="{51056885-9540-4B40-A3E8-DE66666EC6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1994" y="1152023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4711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Savon">
      <a:majorFont>
        <a:latin typeface="Avenir Next LT Pro Light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venir Next LT Pro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VTI" id="{A72E8C35-66DD-49F8-AF66-813F19B983AE}" vid="{93CCBC76-B7A1-4C3D-93EA-5CE34C4670F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Blue">
    <a:dk1>
      <a:sysClr val="windowText" lastClr="000000"/>
    </a:dk1>
    <a:lt1>
      <a:sysClr val="window" lastClr="FFFFFF"/>
    </a:lt1>
    <a:dk2>
      <a:srgbClr val="17406D"/>
    </a:dk2>
    <a:lt2>
      <a:srgbClr val="DBEF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ABFC1F13AFD3D4D92A65AB3A7688DDF" ma:contentTypeVersion="10" ma:contentTypeDescription="Create a new document." ma:contentTypeScope="" ma:versionID="e3821f8a66c2cfdf0ddb9cd8435cff27">
  <xsd:schema xmlns:xsd="http://www.w3.org/2001/XMLSchema" xmlns:xs="http://www.w3.org/2001/XMLSchema" xmlns:p="http://schemas.microsoft.com/office/2006/metadata/properties" xmlns:ns2="9f376cfd-9aa3-4eb7-bb46-08b8bd5a47e4" targetNamespace="http://schemas.microsoft.com/office/2006/metadata/properties" ma:root="true" ma:fieldsID="2bbf4030f78948c869c3d842342ed187" ns2:_="">
    <xsd:import namespace="9f376cfd-9aa3-4eb7-bb46-08b8bd5a47e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376cfd-9aa3-4eb7-bb46-08b8bd5a47e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9f376cfd-9aa3-4eb7-bb46-08b8bd5a47e4" xsi:nil="true"/>
  </documentManagement>
</p:properties>
</file>

<file path=customXml/itemProps1.xml><?xml version="1.0" encoding="utf-8"?>
<ds:datastoreItem xmlns:ds="http://schemas.openxmlformats.org/officeDocument/2006/customXml" ds:itemID="{294F055B-D391-44D3-A87A-BCD07BD5A31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52CEEA4-218B-45CB-B945-57049EDF025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f376cfd-9aa3-4eb7-bb46-08b8bd5a47e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975FBC4-9D33-46BE-911D-419763BA9AF9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9f376cfd-9aa3-4eb7-bb46-08b8bd5a47e4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{BE017277-95FB-4BC2-ACB4-62203EAC035E}tf56219246_win32</Template>
  <TotalTime>466</TotalTime>
  <Words>608</Words>
  <Application>Microsoft Office PowerPoint</Application>
  <PresentationFormat>Widescreen</PresentationFormat>
  <Paragraphs>89</Paragraphs>
  <Slides>12</Slides>
  <Notes>12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Avenir Next LT Pro</vt:lpstr>
      <vt:lpstr>Avenir Next LT Pro Light</vt:lpstr>
      <vt:lpstr>Calibri</vt:lpstr>
      <vt:lpstr>Garamond</vt:lpstr>
      <vt:lpstr>SavonVTI</vt:lpstr>
      <vt:lpstr>PDF Document</vt:lpstr>
      <vt:lpstr>Reviewing civilian Medical records</vt:lpstr>
      <vt:lpstr>Reviewing VA Medical Center Records</vt:lpstr>
      <vt:lpstr>Master patient index</vt:lpstr>
      <vt:lpstr>ALREADY IN OCR FORMAT FOR QUICK SEARCHING</vt:lpstr>
      <vt:lpstr>Problem list </vt:lpstr>
      <vt:lpstr>CODESHEET </vt:lpstr>
      <vt:lpstr>Keywords </vt:lpstr>
      <vt:lpstr>Reviewing PRIVATE PROVIDER RECORDS</vt:lpstr>
      <vt:lpstr>Building chronologies</vt:lpstr>
      <vt:lpstr>Based on purpose/use</vt:lpstr>
      <vt:lpstr>Va’s chronologies for exam purposes – usually not great examples to build on (2507 request for physical examination)</vt:lpstr>
      <vt:lpstr>MISC. TIPS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Reviewing civilian Medical records</dc:title>
  <dc:creator>MW</dc:creator>
  <cp:lastModifiedBy>MW</cp:lastModifiedBy>
  <cp:revision>1</cp:revision>
  <dcterms:created xsi:type="dcterms:W3CDTF">2021-08-28T13:09:48Z</dcterms:created>
  <dcterms:modified xsi:type="dcterms:W3CDTF">2021-09-17T19:57:07Z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0x010100EABFC1F13AFD3D4D92A65AB3A7688DDF</vt:lpwstr>
  </property>
</Properties>
</file>